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handoutMasterIdLst>
    <p:handoutMasterId r:id="rId73"/>
  </p:handoutMasterIdLst>
  <p:sldIdLst>
    <p:sldId id="382" r:id="rId3"/>
    <p:sldId id="383" r:id="rId5"/>
    <p:sldId id="381" r:id="rId6"/>
    <p:sldId id="384" r:id="rId7"/>
    <p:sldId id="385" r:id="rId8"/>
    <p:sldId id="475" r:id="rId9"/>
    <p:sldId id="387" r:id="rId10"/>
    <p:sldId id="388" r:id="rId11"/>
    <p:sldId id="339" r:id="rId12"/>
    <p:sldId id="343" r:id="rId13"/>
    <p:sldId id="458" r:id="rId14"/>
    <p:sldId id="459" r:id="rId15"/>
    <p:sldId id="425" r:id="rId16"/>
    <p:sldId id="478" r:id="rId17"/>
    <p:sldId id="479" r:id="rId18"/>
    <p:sldId id="460" r:id="rId19"/>
    <p:sldId id="389" r:id="rId20"/>
    <p:sldId id="416" r:id="rId21"/>
    <p:sldId id="495" r:id="rId22"/>
    <p:sldId id="482" r:id="rId23"/>
    <p:sldId id="449" r:id="rId24"/>
    <p:sldId id="418" r:id="rId25"/>
    <p:sldId id="440" r:id="rId26"/>
    <p:sldId id="353" r:id="rId27"/>
    <p:sldId id="354" r:id="rId28"/>
    <p:sldId id="347" r:id="rId29"/>
    <p:sldId id="438" r:id="rId30"/>
    <p:sldId id="439" r:id="rId31"/>
    <p:sldId id="430" r:id="rId32"/>
    <p:sldId id="431" r:id="rId33"/>
    <p:sldId id="462" r:id="rId34"/>
    <p:sldId id="492" r:id="rId35"/>
    <p:sldId id="493" r:id="rId36"/>
    <p:sldId id="443" r:id="rId37"/>
    <p:sldId id="488" r:id="rId38"/>
    <p:sldId id="486" r:id="rId39"/>
    <p:sldId id="481" r:id="rId40"/>
    <p:sldId id="390" r:id="rId41"/>
    <p:sldId id="441" r:id="rId42"/>
    <p:sldId id="436" r:id="rId43"/>
    <p:sldId id="465" r:id="rId44"/>
    <p:sldId id="463" r:id="rId45"/>
    <p:sldId id="464" r:id="rId46"/>
    <p:sldId id="373" r:id="rId47"/>
    <p:sldId id="423" r:id="rId48"/>
    <p:sldId id="421" r:id="rId49"/>
    <p:sldId id="456" r:id="rId50"/>
    <p:sldId id="442" r:id="rId51"/>
    <p:sldId id="432" r:id="rId52"/>
    <p:sldId id="419" r:id="rId53"/>
    <p:sldId id="461" r:id="rId54"/>
    <p:sldId id="420" r:id="rId55"/>
    <p:sldId id="434" r:id="rId56"/>
    <p:sldId id="433" r:id="rId57"/>
    <p:sldId id="483" r:id="rId58"/>
    <p:sldId id="485" r:id="rId59"/>
    <p:sldId id="422" r:id="rId60"/>
    <p:sldId id="454" r:id="rId61"/>
    <p:sldId id="453" r:id="rId62"/>
    <p:sldId id="491" r:id="rId63"/>
    <p:sldId id="448" r:id="rId64"/>
    <p:sldId id="490" r:id="rId65"/>
    <p:sldId id="468" r:id="rId66"/>
    <p:sldId id="469" r:id="rId67"/>
    <p:sldId id="494" r:id="rId68"/>
    <p:sldId id="471" r:id="rId69"/>
    <p:sldId id="473" r:id="rId70"/>
    <p:sldId id="474" r:id="rId71"/>
    <p:sldId id="395" r:id="rId7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9966"/>
    <a:srgbClr val="4276AA"/>
    <a:srgbClr val="5E5CA2"/>
    <a:srgbClr val="3FA692"/>
    <a:srgbClr val="006600"/>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5" autoAdjust="0"/>
    <p:restoredTop sz="94238" autoAdjust="0"/>
  </p:normalViewPr>
  <p:slideViewPr>
    <p:cSldViewPr>
      <p:cViewPr varScale="1">
        <p:scale>
          <a:sx n="70" d="100"/>
          <a:sy n="70" d="100"/>
        </p:scale>
        <p:origin x="1008" y="6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6" Type="http://schemas.openxmlformats.org/officeDocument/2006/relationships/tableStyles" Target="tableStyles.xml"/><Relationship Id="rId75" Type="http://schemas.openxmlformats.org/officeDocument/2006/relationships/viewProps" Target="viewProps.xml"/><Relationship Id="rId74" Type="http://schemas.openxmlformats.org/officeDocument/2006/relationships/presProps" Target="presProps.xml"/><Relationship Id="rId73" Type="http://schemas.openxmlformats.org/officeDocument/2006/relationships/handoutMaster" Target="handoutMasters/handoutMaster1.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FC3DCD-2321-4E2D-BB32-FF26BCA5D2A3}"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zh-CN" altLang="en-US"/>
        </a:p>
      </dgm:t>
    </dgm:pt>
    <dgm:pt modelId="{BD03DE09-5884-468A-A2B2-BE752571338F}">
      <dgm:prSet phldrT="[文本]" custT="1">
        <dgm:style>
          <a:lnRef idx="2">
            <a:schemeClr val="accent2"/>
          </a:lnRef>
          <a:fillRef idx="1">
            <a:schemeClr val="lt1"/>
          </a:fillRef>
          <a:effectRef idx="0">
            <a:schemeClr val="accent2"/>
          </a:effectRef>
          <a:fontRef idx="minor">
            <a:schemeClr val="dk1"/>
          </a:fontRef>
        </dgm:style>
      </dgm:prSet>
      <dgm:spPr/>
      <dgm:t>
        <a:bodyPr/>
        <a:lstStyle/>
        <a:p>
          <a:pPr algn="ctr"/>
          <a:r>
            <a:rPr lang="zh-CN" altLang="en-US" sz="2000" dirty="0">
              <a:latin typeface="隶书" panose="02010509060101010101" pitchFamily="49" charset="-122"/>
              <a:ea typeface="隶书" panose="02010509060101010101" pitchFamily="49" charset="-122"/>
            </a:rPr>
            <a:t>收集、整理、保管平台</a:t>
          </a:r>
        </a:p>
      </dgm:t>
    </dgm:pt>
    <dgm:pt modelId="{1712106D-F672-4522-9003-F03A86066FC9}" cxnId="{0BE113B9-117D-4A2F-9B4E-9D978B5D3AFD}" type="parTrans">
      <dgm:prSet/>
      <dgm:spPr/>
      <dgm:t>
        <a:bodyPr/>
        <a:lstStyle/>
        <a:p>
          <a:endParaRPr lang="zh-CN" altLang="en-US"/>
        </a:p>
      </dgm:t>
    </dgm:pt>
    <dgm:pt modelId="{429A0022-81E7-4B70-BD75-0CD915A567AF}" cxnId="{0BE113B9-117D-4A2F-9B4E-9D978B5D3AFD}" type="sibTrans">
      <dgm:prSet/>
      <dgm:spPr/>
      <dgm:t>
        <a:bodyPr/>
        <a:lstStyle/>
        <a:p>
          <a:endParaRPr lang="zh-CN" altLang="en-US"/>
        </a:p>
      </dgm:t>
    </dgm:pt>
    <dgm:pt modelId="{13B1F8AF-1287-4F69-BD61-64CBF517ED5A}" type="pres">
      <dgm:prSet presAssocID="{F9FC3DCD-2321-4E2D-BB32-FF26BCA5D2A3}" presName="linear" presStyleCnt="0">
        <dgm:presLayoutVars>
          <dgm:animLvl val="lvl"/>
          <dgm:resizeHandles val="exact"/>
        </dgm:presLayoutVars>
      </dgm:prSet>
      <dgm:spPr/>
      <dgm:t>
        <a:bodyPr/>
        <a:lstStyle/>
        <a:p>
          <a:endParaRPr lang="zh-CN" altLang="en-US"/>
        </a:p>
      </dgm:t>
    </dgm:pt>
    <dgm:pt modelId="{3BA50F0A-E94F-47B6-A64C-F14E412F5632}" type="pres">
      <dgm:prSet presAssocID="{BD03DE09-5884-468A-A2B2-BE752571338F}" presName="parentText" presStyleLbl="node1" presStyleIdx="0" presStyleCnt="1" custLinFactNeighborY="15994">
        <dgm:presLayoutVars>
          <dgm:chMax val="0"/>
          <dgm:bulletEnabled val="1"/>
        </dgm:presLayoutVars>
      </dgm:prSet>
      <dgm:spPr/>
      <dgm:t>
        <a:bodyPr/>
        <a:lstStyle/>
        <a:p>
          <a:endParaRPr lang="zh-CN" altLang="en-US"/>
        </a:p>
      </dgm:t>
    </dgm:pt>
  </dgm:ptLst>
  <dgm:cxnLst>
    <dgm:cxn modelId="{0BE113B9-117D-4A2F-9B4E-9D978B5D3AFD}" srcId="{F9FC3DCD-2321-4E2D-BB32-FF26BCA5D2A3}" destId="{BD03DE09-5884-468A-A2B2-BE752571338F}" srcOrd="0" destOrd="0" parTransId="{1712106D-F672-4522-9003-F03A86066FC9}" sibTransId="{429A0022-81E7-4B70-BD75-0CD915A567AF}"/>
    <dgm:cxn modelId="{ACFE847E-0B50-40E0-82E8-4D46B5F31833}" type="presOf" srcId="{BD03DE09-5884-468A-A2B2-BE752571338F}" destId="{3BA50F0A-E94F-47B6-A64C-F14E412F5632}" srcOrd="0" destOrd="0" presId="urn:microsoft.com/office/officeart/2005/8/layout/vList2"/>
    <dgm:cxn modelId="{600389C3-7493-4461-81D6-6C4518BF4D72}" type="presOf" srcId="{F9FC3DCD-2321-4E2D-BB32-FF26BCA5D2A3}" destId="{13B1F8AF-1287-4F69-BD61-64CBF517ED5A}" srcOrd="0" destOrd="0" presId="urn:microsoft.com/office/officeart/2005/8/layout/vList2"/>
    <dgm:cxn modelId="{ABE855DB-0A31-4593-87E2-61B4A5A0121D}" type="presParOf" srcId="{13B1F8AF-1287-4F69-BD61-64CBF517ED5A}" destId="{3BA50F0A-E94F-47B6-A64C-F14E412F563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7D5255-E5AF-42E2-BE57-659FCA2C60CC}" type="doc">
      <dgm:prSet loTypeId="urn:microsoft.com/office/officeart/2005/8/layout/arrow6" loCatId="relationship" qsTypeId="urn:microsoft.com/office/officeart/2005/8/quickstyle/simple1" qsCatId="simple" csTypeId="urn:microsoft.com/office/officeart/2005/8/colors/accent1_1" csCatId="accent1" phldr="1"/>
      <dgm:spPr/>
      <dgm:t>
        <a:bodyPr/>
        <a:lstStyle/>
        <a:p>
          <a:endParaRPr lang="zh-CN" altLang="en-US"/>
        </a:p>
      </dgm:t>
    </dgm:pt>
    <dgm:pt modelId="{4124E2D5-EA3B-4E96-BC1B-8FBB81E38EFF}">
      <dgm:prSet phldrT="[文本]" custT="1"/>
      <dgm:spPr/>
      <dgm:t>
        <a:bodyPr/>
        <a:lstStyle/>
        <a:p>
          <a:r>
            <a:rPr lang="zh-CN" altLang="en-US" sz="1800" dirty="0">
              <a:latin typeface="楷体" panose="02010609060101010101" pitchFamily="49" charset="-122"/>
              <a:ea typeface="楷体" panose="02010609060101010101" pitchFamily="49" charset="-122"/>
            </a:rPr>
            <a:t>电子文件管理系统接口规范</a:t>
          </a:r>
        </a:p>
      </dgm:t>
    </dgm:pt>
    <dgm:pt modelId="{CC9B0B83-2066-4F4F-8395-1FD251EF5959}" cxnId="{53A88671-08CE-44FB-8DDF-DE7D3E152B91}" type="parTrans">
      <dgm:prSet/>
      <dgm:spPr/>
      <dgm:t>
        <a:bodyPr/>
        <a:lstStyle/>
        <a:p>
          <a:endParaRPr lang="zh-CN" altLang="en-US" sz="2000"/>
        </a:p>
      </dgm:t>
    </dgm:pt>
    <dgm:pt modelId="{83DA0DE0-481F-436B-A5AC-F6703A9264DD}" cxnId="{53A88671-08CE-44FB-8DDF-DE7D3E152B91}" type="sibTrans">
      <dgm:prSet/>
      <dgm:spPr/>
      <dgm:t>
        <a:bodyPr/>
        <a:lstStyle/>
        <a:p>
          <a:endParaRPr lang="zh-CN" altLang="en-US" sz="2000"/>
        </a:p>
      </dgm:t>
    </dgm:pt>
    <dgm:pt modelId="{409F9F88-3A1A-4004-965A-667BCC8C9B64}">
      <dgm:prSet phldrT="[文本]" custT="1"/>
      <dgm:spPr/>
      <dgm:t>
        <a:bodyPr/>
        <a:lstStyle/>
        <a:p>
          <a:r>
            <a:rPr lang="zh-CN" altLang="en-US" sz="1800" dirty="0">
              <a:latin typeface="楷体" panose="02010609060101010101" pitchFamily="49" charset="-122"/>
              <a:ea typeface="楷体" panose="02010609060101010101" pitchFamily="49" charset="-122"/>
            </a:rPr>
            <a:t>用于业务系统与电子文件管理系统接口对接标准化</a:t>
          </a:r>
        </a:p>
      </dgm:t>
    </dgm:pt>
    <dgm:pt modelId="{DB60DC92-E177-43F6-B62F-E1E05469A003}" cxnId="{A450BFD2-04C5-489F-9197-6C8980977A4B}" type="parTrans">
      <dgm:prSet/>
      <dgm:spPr/>
      <dgm:t>
        <a:bodyPr/>
        <a:lstStyle/>
        <a:p>
          <a:endParaRPr lang="zh-CN" altLang="en-US" sz="2000"/>
        </a:p>
      </dgm:t>
    </dgm:pt>
    <dgm:pt modelId="{16BF1D91-ACD5-493D-9E40-2C724261E69B}" cxnId="{A450BFD2-04C5-489F-9197-6C8980977A4B}" type="sibTrans">
      <dgm:prSet/>
      <dgm:spPr/>
      <dgm:t>
        <a:bodyPr/>
        <a:lstStyle/>
        <a:p>
          <a:endParaRPr lang="zh-CN" altLang="en-US" sz="2000"/>
        </a:p>
      </dgm:t>
    </dgm:pt>
    <dgm:pt modelId="{DFA01BD2-CE7D-4FF2-89DA-1F4F4C2681B1}" type="pres">
      <dgm:prSet presAssocID="{CB7D5255-E5AF-42E2-BE57-659FCA2C60CC}" presName="compositeShape" presStyleCnt="0">
        <dgm:presLayoutVars>
          <dgm:chMax val="2"/>
          <dgm:dir/>
          <dgm:resizeHandles val="exact"/>
        </dgm:presLayoutVars>
      </dgm:prSet>
      <dgm:spPr/>
      <dgm:t>
        <a:bodyPr/>
        <a:lstStyle/>
        <a:p>
          <a:endParaRPr lang="zh-CN" altLang="en-US"/>
        </a:p>
      </dgm:t>
    </dgm:pt>
    <dgm:pt modelId="{E284BDEF-C5F7-4BEC-A9AE-1874CEE6AC1F}" type="pres">
      <dgm:prSet presAssocID="{CB7D5255-E5AF-42E2-BE57-659FCA2C60CC}" presName="ribbon" presStyleLbl="node1" presStyleIdx="0" presStyleCnt="1" custScaleX="176667"/>
      <dgm:spPr/>
    </dgm:pt>
    <dgm:pt modelId="{5CEAE3EA-311D-43AD-BBD9-6A9086BE4DD8}" type="pres">
      <dgm:prSet presAssocID="{CB7D5255-E5AF-42E2-BE57-659FCA2C60CC}" presName="leftArrowText" presStyleLbl="node1" presStyleIdx="0" presStyleCnt="1" custScaleX="221213" custLinFactNeighborX="-51515">
        <dgm:presLayoutVars>
          <dgm:chMax val="0"/>
          <dgm:bulletEnabled val="1"/>
        </dgm:presLayoutVars>
      </dgm:prSet>
      <dgm:spPr/>
      <dgm:t>
        <a:bodyPr/>
        <a:lstStyle/>
        <a:p>
          <a:endParaRPr lang="zh-CN" altLang="en-US"/>
        </a:p>
      </dgm:t>
    </dgm:pt>
    <dgm:pt modelId="{AE3DCA67-7387-44E2-BC68-79CA6D998F8A}" type="pres">
      <dgm:prSet presAssocID="{CB7D5255-E5AF-42E2-BE57-659FCA2C60CC}" presName="rightArrowText" presStyleLbl="node1" presStyleIdx="0" presStyleCnt="1" custScaleX="190600" custLinFactNeighborX="47009">
        <dgm:presLayoutVars>
          <dgm:chMax val="0"/>
          <dgm:bulletEnabled val="1"/>
        </dgm:presLayoutVars>
      </dgm:prSet>
      <dgm:spPr/>
      <dgm:t>
        <a:bodyPr/>
        <a:lstStyle/>
        <a:p>
          <a:endParaRPr lang="zh-CN" altLang="en-US"/>
        </a:p>
      </dgm:t>
    </dgm:pt>
  </dgm:ptLst>
  <dgm:cxnLst>
    <dgm:cxn modelId="{C04EA309-E59A-41A3-81A6-B0D27AB9913F}" type="presOf" srcId="{CB7D5255-E5AF-42E2-BE57-659FCA2C60CC}" destId="{DFA01BD2-CE7D-4FF2-89DA-1F4F4C2681B1}" srcOrd="0" destOrd="0" presId="urn:microsoft.com/office/officeart/2005/8/layout/arrow6"/>
    <dgm:cxn modelId="{A450BFD2-04C5-489F-9197-6C8980977A4B}" srcId="{CB7D5255-E5AF-42E2-BE57-659FCA2C60CC}" destId="{409F9F88-3A1A-4004-965A-667BCC8C9B64}" srcOrd="1" destOrd="0" parTransId="{DB60DC92-E177-43F6-B62F-E1E05469A003}" sibTransId="{16BF1D91-ACD5-493D-9E40-2C724261E69B}"/>
    <dgm:cxn modelId="{96D95615-F861-4893-98CC-F3CBC7BB0A06}" type="presOf" srcId="{4124E2D5-EA3B-4E96-BC1B-8FBB81E38EFF}" destId="{5CEAE3EA-311D-43AD-BBD9-6A9086BE4DD8}" srcOrd="0" destOrd="0" presId="urn:microsoft.com/office/officeart/2005/8/layout/arrow6"/>
    <dgm:cxn modelId="{53A88671-08CE-44FB-8DDF-DE7D3E152B91}" srcId="{CB7D5255-E5AF-42E2-BE57-659FCA2C60CC}" destId="{4124E2D5-EA3B-4E96-BC1B-8FBB81E38EFF}" srcOrd="0" destOrd="0" parTransId="{CC9B0B83-2066-4F4F-8395-1FD251EF5959}" sibTransId="{83DA0DE0-481F-436B-A5AC-F6703A9264DD}"/>
    <dgm:cxn modelId="{B3AAB969-0389-4282-BE32-990BAFC01C47}" type="presOf" srcId="{409F9F88-3A1A-4004-965A-667BCC8C9B64}" destId="{AE3DCA67-7387-44E2-BC68-79CA6D998F8A}" srcOrd="0" destOrd="0" presId="urn:microsoft.com/office/officeart/2005/8/layout/arrow6"/>
    <dgm:cxn modelId="{55DD121E-3BD3-41FD-88E2-34B99A335866}" type="presParOf" srcId="{DFA01BD2-CE7D-4FF2-89DA-1F4F4C2681B1}" destId="{E284BDEF-C5F7-4BEC-A9AE-1874CEE6AC1F}" srcOrd="0" destOrd="0" presId="urn:microsoft.com/office/officeart/2005/8/layout/arrow6"/>
    <dgm:cxn modelId="{A9AC297F-BD12-4FD7-BD05-0B04B97954FA}" type="presParOf" srcId="{DFA01BD2-CE7D-4FF2-89DA-1F4F4C2681B1}" destId="{5CEAE3EA-311D-43AD-BBD9-6A9086BE4DD8}" srcOrd="1" destOrd="0" presId="urn:microsoft.com/office/officeart/2005/8/layout/arrow6"/>
    <dgm:cxn modelId="{1A4FFD04-82C7-4BF1-8751-DC5E312D829A}" type="presParOf" srcId="{DFA01BD2-CE7D-4FF2-89DA-1F4F4C2681B1}" destId="{AE3DCA67-7387-44E2-BC68-79CA6D998F8A}" srcOrd="2" destOrd="0" presId="urn:microsoft.com/office/officeart/2005/8/layout/arrow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7D5255-E5AF-42E2-BE57-659FCA2C60CC}" type="doc">
      <dgm:prSet loTypeId="urn:microsoft.com/office/officeart/2005/8/layout/arrow6" loCatId="relationship" qsTypeId="urn:microsoft.com/office/officeart/2005/8/quickstyle/simple1" qsCatId="simple" csTypeId="urn:microsoft.com/office/officeart/2005/8/colors/accent1_1" csCatId="accent1" phldr="1"/>
      <dgm:spPr/>
      <dgm:t>
        <a:bodyPr/>
        <a:lstStyle/>
        <a:p>
          <a:endParaRPr lang="zh-CN" altLang="en-US"/>
        </a:p>
      </dgm:t>
    </dgm:pt>
    <dgm:pt modelId="{4124E2D5-EA3B-4E96-BC1B-8FBB81E38EFF}">
      <dgm:prSet phldrT="[文本]" custT="1"/>
      <dgm:spPr/>
      <dgm:t>
        <a:bodyPr/>
        <a:lstStyle/>
        <a:p>
          <a:r>
            <a:rPr lang="zh-CN" altLang="en-US" sz="1800" dirty="0">
              <a:latin typeface="楷体" panose="02010609060101010101" pitchFamily="49" charset="-122"/>
              <a:ea typeface="楷体" panose="02010609060101010101" pitchFamily="49" charset="-122"/>
            </a:rPr>
            <a:t>电子文件资源分类规范</a:t>
          </a:r>
        </a:p>
      </dgm:t>
    </dgm:pt>
    <dgm:pt modelId="{CC9B0B83-2066-4F4F-8395-1FD251EF5959}" cxnId="{53A88671-08CE-44FB-8DDF-DE7D3E152B91}" type="parTrans">
      <dgm:prSet/>
      <dgm:spPr/>
      <dgm:t>
        <a:bodyPr/>
        <a:lstStyle/>
        <a:p>
          <a:endParaRPr lang="zh-CN" altLang="en-US" sz="2000"/>
        </a:p>
      </dgm:t>
    </dgm:pt>
    <dgm:pt modelId="{83DA0DE0-481F-436B-A5AC-F6703A9264DD}" cxnId="{53A88671-08CE-44FB-8DDF-DE7D3E152B91}" type="sibTrans">
      <dgm:prSet/>
      <dgm:spPr/>
      <dgm:t>
        <a:bodyPr/>
        <a:lstStyle/>
        <a:p>
          <a:endParaRPr lang="zh-CN" altLang="en-US" sz="2000"/>
        </a:p>
      </dgm:t>
    </dgm:pt>
    <dgm:pt modelId="{409F9F88-3A1A-4004-965A-667BCC8C9B64}">
      <dgm:prSet phldrT="[文本]" custT="1"/>
      <dgm:spPr/>
      <dgm:t>
        <a:bodyPr/>
        <a:lstStyle/>
        <a:p>
          <a:r>
            <a:rPr lang="zh-CN" altLang="en-US" sz="1800" dirty="0">
              <a:latin typeface="楷体" panose="02010609060101010101" pitchFamily="49" charset="-122"/>
              <a:ea typeface="楷体" panose="02010609060101010101" pitchFamily="49" charset="-122"/>
            </a:rPr>
            <a:t>用于电子文件管理系统中电子文件资源的组织分类</a:t>
          </a:r>
        </a:p>
      </dgm:t>
    </dgm:pt>
    <dgm:pt modelId="{DB60DC92-E177-43F6-B62F-E1E05469A003}" cxnId="{A450BFD2-04C5-489F-9197-6C8980977A4B}" type="parTrans">
      <dgm:prSet/>
      <dgm:spPr/>
      <dgm:t>
        <a:bodyPr/>
        <a:lstStyle/>
        <a:p>
          <a:endParaRPr lang="zh-CN" altLang="en-US" sz="2000"/>
        </a:p>
      </dgm:t>
    </dgm:pt>
    <dgm:pt modelId="{16BF1D91-ACD5-493D-9E40-2C724261E69B}" cxnId="{A450BFD2-04C5-489F-9197-6C8980977A4B}" type="sibTrans">
      <dgm:prSet/>
      <dgm:spPr/>
      <dgm:t>
        <a:bodyPr/>
        <a:lstStyle/>
        <a:p>
          <a:endParaRPr lang="zh-CN" altLang="en-US" sz="2000"/>
        </a:p>
      </dgm:t>
    </dgm:pt>
    <dgm:pt modelId="{DFA01BD2-CE7D-4FF2-89DA-1F4F4C2681B1}" type="pres">
      <dgm:prSet presAssocID="{CB7D5255-E5AF-42E2-BE57-659FCA2C60CC}" presName="compositeShape" presStyleCnt="0">
        <dgm:presLayoutVars>
          <dgm:chMax val="2"/>
          <dgm:dir/>
          <dgm:resizeHandles val="exact"/>
        </dgm:presLayoutVars>
      </dgm:prSet>
      <dgm:spPr/>
      <dgm:t>
        <a:bodyPr/>
        <a:lstStyle/>
        <a:p>
          <a:endParaRPr lang="zh-CN" altLang="en-US"/>
        </a:p>
      </dgm:t>
    </dgm:pt>
    <dgm:pt modelId="{E284BDEF-C5F7-4BEC-A9AE-1874CEE6AC1F}" type="pres">
      <dgm:prSet presAssocID="{CB7D5255-E5AF-42E2-BE57-659FCA2C60CC}" presName="ribbon" presStyleLbl="node1" presStyleIdx="0" presStyleCnt="1" custScaleX="176667"/>
      <dgm:spPr/>
    </dgm:pt>
    <dgm:pt modelId="{5CEAE3EA-311D-43AD-BBD9-6A9086BE4DD8}" type="pres">
      <dgm:prSet presAssocID="{CB7D5255-E5AF-42E2-BE57-659FCA2C60CC}" presName="leftArrowText" presStyleLbl="node1" presStyleIdx="0" presStyleCnt="1" custScaleX="221213" custLinFactNeighborX="-51515">
        <dgm:presLayoutVars>
          <dgm:chMax val="0"/>
          <dgm:bulletEnabled val="1"/>
        </dgm:presLayoutVars>
      </dgm:prSet>
      <dgm:spPr/>
      <dgm:t>
        <a:bodyPr/>
        <a:lstStyle/>
        <a:p>
          <a:endParaRPr lang="zh-CN" altLang="en-US"/>
        </a:p>
      </dgm:t>
    </dgm:pt>
    <dgm:pt modelId="{AE3DCA67-7387-44E2-BC68-79CA6D998F8A}" type="pres">
      <dgm:prSet presAssocID="{CB7D5255-E5AF-42E2-BE57-659FCA2C60CC}" presName="rightArrowText" presStyleLbl="node1" presStyleIdx="0" presStyleCnt="1" custScaleX="190600" custLinFactNeighborX="47009">
        <dgm:presLayoutVars>
          <dgm:chMax val="0"/>
          <dgm:bulletEnabled val="1"/>
        </dgm:presLayoutVars>
      </dgm:prSet>
      <dgm:spPr/>
      <dgm:t>
        <a:bodyPr/>
        <a:lstStyle/>
        <a:p>
          <a:endParaRPr lang="zh-CN" altLang="en-US"/>
        </a:p>
      </dgm:t>
    </dgm:pt>
  </dgm:ptLst>
  <dgm:cxnLst>
    <dgm:cxn modelId="{BD0A5C29-3963-4AF4-BADB-9E71390D9AC9}" type="presOf" srcId="{4124E2D5-EA3B-4E96-BC1B-8FBB81E38EFF}" destId="{5CEAE3EA-311D-43AD-BBD9-6A9086BE4DD8}" srcOrd="0" destOrd="0" presId="urn:microsoft.com/office/officeart/2005/8/layout/arrow6"/>
    <dgm:cxn modelId="{A450BFD2-04C5-489F-9197-6C8980977A4B}" srcId="{CB7D5255-E5AF-42E2-BE57-659FCA2C60CC}" destId="{409F9F88-3A1A-4004-965A-667BCC8C9B64}" srcOrd="1" destOrd="0" parTransId="{DB60DC92-E177-43F6-B62F-E1E05469A003}" sibTransId="{16BF1D91-ACD5-493D-9E40-2C724261E69B}"/>
    <dgm:cxn modelId="{53A88671-08CE-44FB-8DDF-DE7D3E152B91}" srcId="{CB7D5255-E5AF-42E2-BE57-659FCA2C60CC}" destId="{4124E2D5-EA3B-4E96-BC1B-8FBB81E38EFF}" srcOrd="0" destOrd="0" parTransId="{CC9B0B83-2066-4F4F-8395-1FD251EF5959}" sibTransId="{83DA0DE0-481F-436B-A5AC-F6703A9264DD}"/>
    <dgm:cxn modelId="{FE06E561-1DB6-4C25-9C6E-A2B01DDD9B67}" type="presOf" srcId="{CB7D5255-E5AF-42E2-BE57-659FCA2C60CC}" destId="{DFA01BD2-CE7D-4FF2-89DA-1F4F4C2681B1}" srcOrd="0" destOrd="0" presId="urn:microsoft.com/office/officeart/2005/8/layout/arrow6"/>
    <dgm:cxn modelId="{181B3A82-627B-4383-A1B1-1B6690E197D9}" type="presOf" srcId="{409F9F88-3A1A-4004-965A-667BCC8C9B64}" destId="{AE3DCA67-7387-44E2-BC68-79CA6D998F8A}" srcOrd="0" destOrd="0" presId="urn:microsoft.com/office/officeart/2005/8/layout/arrow6"/>
    <dgm:cxn modelId="{E05035A9-5D5C-40E3-866B-19908F88489F}" type="presParOf" srcId="{DFA01BD2-CE7D-4FF2-89DA-1F4F4C2681B1}" destId="{E284BDEF-C5F7-4BEC-A9AE-1874CEE6AC1F}" srcOrd="0" destOrd="0" presId="urn:microsoft.com/office/officeart/2005/8/layout/arrow6"/>
    <dgm:cxn modelId="{DB86EBE4-DD83-415D-96F6-02AD4A95A9F9}" type="presParOf" srcId="{DFA01BD2-CE7D-4FF2-89DA-1F4F4C2681B1}" destId="{5CEAE3EA-311D-43AD-BBD9-6A9086BE4DD8}" srcOrd="1" destOrd="0" presId="urn:microsoft.com/office/officeart/2005/8/layout/arrow6"/>
    <dgm:cxn modelId="{F76C5797-01F2-4441-8906-51F1CF74689D}" type="presParOf" srcId="{DFA01BD2-CE7D-4FF2-89DA-1F4F4C2681B1}" destId="{AE3DCA67-7387-44E2-BC68-79CA6D998F8A}" srcOrd="2" destOrd="0" presId="urn:microsoft.com/office/officeart/2005/8/layout/arrow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B7D5255-E5AF-42E2-BE57-659FCA2C60CC}" type="doc">
      <dgm:prSet loTypeId="urn:microsoft.com/office/officeart/2005/8/layout/arrow6" loCatId="relationship" qsTypeId="urn:microsoft.com/office/officeart/2005/8/quickstyle/simple1" qsCatId="simple" csTypeId="urn:microsoft.com/office/officeart/2005/8/colors/accent1_1" csCatId="accent1" phldr="1"/>
      <dgm:spPr/>
      <dgm:t>
        <a:bodyPr/>
        <a:lstStyle/>
        <a:p>
          <a:endParaRPr lang="zh-CN" altLang="en-US"/>
        </a:p>
      </dgm:t>
    </dgm:pt>
    <dgm:pt modelId="{4124E2D5-EA3B-4E96-BC1B-8FBB81E38EFF}">
      <dgm:prSet phldrT="[文本]" custT="1"/>
      <dgm:spPr/>
      <dgm:t>
        <a:bodyPr/>
        <a:lstStyle/>
        <a:p>
          <a:r>
            <a:rPr lang="zh-CN" altLang="en-US" sz="1800" dirty="0">
              <a:latin typeface="楷体" panose="02010609060101010101" pitchFamily="49" charset="-122"/>
              <a:ea typeface="楷体" panose="02010609060101010101" pitchFamily="49" charset="-122"/>
            </a:rPr>
            <a:t>电子文件归档元数据规范</a:t>
          </a:r>
        </a:p>
      </dgm:t>
    </dgm:pt>
    <dgm:pt modelId="{CC9B0B83-2066-4F4F-8395-1FD251EF5959}" cxnId="{53A88671-08CE-44FB-8DDF-DE7D3E152B91}" type="parTrans">
      <dgm:prSet/>
      <dgm:spPr/>
      <dgm:t>
        <a:bodyPr/>
        <a:lstStyle/>
        <a:p>
          <a:endParaRPr lang="zh-CN" altLang="en-US" sz="2000"/>
        </a:p>
      </dgm:t>
    </dgm:pt>
    <dgm:pt modelId="{83DA0DE0-481F-436B-A5AC-F6703A9264DD}" cxnId="{53A88671-08CE-44FB-8DDF-DE7D3E152B91}" type="sibTrans">
      <dgm:prSet/>
      <dgm:spPr/>
      <dgm:t>
        <a:bodyPr/>
        <a:lstStyle/>
        <a:p>
          <a:endParaRPr lang="zh-CN" altLang="en-US" sz="2000"/>
        </a:p>
      </dgm:t>
    </dgm:pt>
    <dgm:pt modelId="{409F9F88-3A1A-4004-965A-667BCC8C9B64}">
      <dgm:prSet phldrT="[文本]" custT="1"/>
      <dgm:spPr/>
      <dgm:t>
        <a:bodyPr/>
        <a:lstStyle/>
        <a:p>
          <a:r>
            <a:rPr lang="zh-CN" altLang="en-US" sz="1800" dirty="0">
              <a:latin typeface="楷体" panose="02010609060101010101" pitchFamily="49" charset="-122"/>
              <a:ea typeface="楷体" panose="02010609060101010101" pitchFamily="49" charset="-122"/>
            </a:rPr>
            <a:t>用于电子文件归档管理形成电子档案，元数据标准化</a:t>
          </a:r>
        </a:p>
      </dgm:t>
    </dgm:pt>
    <dgm:pt modelId="{DB60DC92-E177-43F6-B62F-E1E05469A003}" cxnId="{A450BFD2-04C5-489F-9197-6C8980977A4B}" type="parTrans">
      <dgm:prSet/>
      <dgm:spPr/>
      <dgm:t>
        <a:bodyPr/>
        <a:lstStyle/>
        <a:p>
          <a:endParaRPr lang="zh-CN" altLang="en-US" sz="2000"/>
        </a:p>
      </dgm:t>
    </dgm:pt>
    <dgm:pt modelId="{16BF1D91-ACD5-493D-9E40-2C724261E69B}" cxnId="{A450BFD2-04C5-489F-9197-6C8980977A4B}" type="sibTrans">
      <dgm:prSet/>
      <dgm:spPr/>
      <dgm:t>
        <a:bodyPr/>
        <a:lstStyle/>
        <a:p>
          <a:endParaRPr lang="zh-CN" altLang="en-US" sz="2000"/>
        </a:p>
      </dgm:t>
    </dgm:pt>
    <dgm:pt modelId="{DFA01BD2-CE7D-4FF2-89DA-1F4F4C2681B1}" type="pres">
      <dgm:prSet presAssocID="{CB7D5255-E5AF-42E2-BE57-659FCA2C60CC}" presName="compositeShape" presStyleCnt="0">
        <dgm:presLayoutVars>
          <dgm:chMax val="2"/>
          <dgm:dir/>
          <dgm:resizeHandles val="exact"/>
        </dgm:presLayoutVars>
      </dgm:prSet>
      <dgm:spPr/>
      <dgm:t>
        <a:bodyPr/>
        <a:lstStyle/>
        <a:p>
          <a:endParaRPr lang="zh-CN" altLang="en-US"/>
        </a:p>
      </dgm:t>
    </dgm:pt>
    <dgm:pt modelId="{E284BDEF-C5F7-4BEC-A9AE-1874CEE6AC1F}" type="pres">
      <dgm:prSet presAssocID="{CB7D5255-E5AF-42E2-BE57-659FCA2C60CC}" presName="ribbon" presStyleLbl="node1" presStyleIdx="0" presStyleCnt="1" custScaleX="184544"/>
      <dgm:spPr/>
    </dgm:pt>
    <dgm:pt modelId="{5CEAE3EA-311D-43AD-BBD9-6A9086BE4DD8}" type="pres">
      <dgm:prSet presAssocID="{CB7D5255-E5AF-42E2-BE57-659FCA2C60CC}" presName="leftArrowText" presStyleLbl="node1" presStyleIdx="0" presStyleCnt="1" custScaleX="221213" custLinFactNeighborX="-51515">
        <dgm:presLayoutVars>
          <dgm:chMax val="0"/>
          <dgm:bulletEnabled val="1"/>
        </dgm:presLayoutVars>
      </dgm:prSet>
      <dgm:spPr/>
      <dgm:t>
        <a:bodyPr/>
        <a:lstStyle/>
        <a:p>
          <a:endParaRPr lang="zh-CN" altLang="en-US"/>
        </a:p>
      </dgm:t>
    </dgm:pt>
    <dgm:pt modelId="{AE3DCA67-7387-44E2-BC68-79CA6D998F8A}" type="pres">
      <dgm:prSet presAssocID="{CB7D5255-E5AF-42E2-BE57-659FCA2C60CC}" presName="rightArrowText" presStyleLbl="node1" presStyleIdx="0" presStyleCnt="1" custScaleX="190600" custLinFactNeighborX="47009">
        <dgm:presLayoutVars>
          <dgm:chMax val="0"/>
          <dgm:bulletEnabled val="1"/>
        </dgm:presLayoutVars>
      </dgm:prSet>
      <dgm:spPr/>
      <dgm:t>
        <a:bodyPr/>
        <a:lstStyle/>
        <a:p>
          <a:endParaRPr lang="zh-CN" altLang="en-US"/>
        </a:p>
      </dgm:t>
    </dgm:pt>
  </dgm:ptLst>
  <dgm:cxnLst>
    <dgm:cxn modelId="{A450BFD2-04C5-489F-9197-6C8980977A4B}" srcId="{CB7D5255-E5AF-42E2-BE57-659FCA2C60CC}" destId="{409F9F88-3A1A-4004-965A-667BCC8C9B64}" srcOrd="1" destOrd="0" parTransId="{DB60DC92-E177-43F6-B62F-E1E05469A003}" sibTransId="{16BF1D91-ACD5-493D-9E40-2C724261E69B}"/>
    <dgm:cxn modelId="{53A88671-08CE-44FB-8DDF-DE7D3E152B91}" srcId="{CB7D5255-E5AF-42E2-BE57-659FCA2C60CC}" destId="{4124E2D5-EA3B-4E96-BC1B-8FBB81E38EFF}" srcOrd="0" destOrd="0" parTransId="{CC9B0B83-2066-4F4F-8395-1FD251EF5959}" sibTransId="{83DA0DE0-481F-436B-A5AC-F6703A9264DD}"/>
    <dgm:cxn modelId="{2010543C-2DA5-4F5E-BC89-6436124FB87B}" type="presOf" srcId="{409F9F88-3A1A-4004-965A-667BCC8C9B64}" destId="{AE3DCA67-7387-44E2-BC68-79CA6D998F8A}" srcOrd="0" destOrd="0" presId="urn:microsoft.com/office/officeart/2005/8/layout/arrow6"/>
    <dgm:cxn modelId="{128DDAFE-2F33-4DD9-9A71-D3CE4F3E10D0}" type="presOf" srcId="{4124E2D5-EA3B-4E96-BC1B-8FBB81E38EFF}" destId="{5CEAE3EA-311D-43AD-BBD9-6A9086BE4DD8}" srcOrd="0" destOrd="0" presId="urn:microsoft.com/office/officeart/2005/8/layout/arrow6"/>
    <dgm:cxn modelId="{B372AD76-6E06-4190-96F0-EC8ED5FD8517}" type="presOf" srcId="{CB7D5255-E5AF-42E2-BE57-659FCA2C60CC}" destId="{DFA01BD2-CE7D-4FF2-89DA-1F4F4C2681B1}" srcOrd="0" destOrd="0" presId="urn:microsoft.com/office/officeart/2005/8/layout/arrow6"/>
    <dgm:cxn modelId="{21FE8F48-6076-4DD9-9758-CB59FD653624}" type="presParOf" srcId="{DFA01BD2-CE7D-4FF2-89DA-1F4F4C2681B1}" destId="{E284BDEF-C5F7-4BEC-A9AE-1874CEE6AC1F}" srcOrd="0" destOrd="0" presId="urn:microsoft.com/office/officeart/2005/8/layout/arrow6"/>
    <dgm:cxn modelId="{73DA4DA4-7C98-4B20-8110-D575636F56AC}" type="presParOf" srcId="{DFA01BD2-CE7D-4FF2-89DA-1F4F4C2681B1}" destId="{5CEAE3EA-311D-43AD-BBD9-6A9086BE4DD8}" srcOrd="1" destOrd="0" presId="urn:microsoft.com/office/officeart/2005/8/layout/arrow6"/>
    <dgm:cxn modelId="{74860675-2C96-44DB-BF9A-50230604ED39}" type="presParOf" srcId="{DFA01BD2-CE7D-4FF2-89DA-1F4F4C2681B1}" destId="{AE3DCA67-7387-44E2-BC68-79CA6D998F8A}" srcOrd="2" destOrd="0" presId="urn:microsoft.com/office/officeart/2005/8/layout/arrow6"/>
  </dgm:cxnLst>
  <dgm:bg/>
  <dgm:whole/>
  <dgm:extLst>
    <a:ext uri="http://schemas.microsoft.com/office/drawing/2008/diagram">
      <dsp:dataModelExt xmlns:dsp="http://schemas.microsoft.com/office/drawing/2008/diagram" relId="rId2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6A1ECE8-FDC0-4C57-83A9-5F4A70385054}"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zh-CN" altLang="en-US"/>
        </a:p>
      </dgm:t>
    </dgm:pt>
    <dgm:pt modelId="{3C30DEDA-D53C-4BC5-8B23-DA98408C02A0}">
      <dgm:prSet phldrT="[文本]" custT="1"/>
      <dgm:spPr/>
      <dgm:t>
        <a:bodyPr/>
        <a:lstStyle/>
        <a:p>
          <a:r>
            <a:rPr lang="zh-CN" altLang="en-US" sz="1800" dirty="0">
              <a:latin typeface="微软雅黑" panose="020B0503020204020204" pitchFamily="34" charset="-122"/>
              <a:ea typeface="微软雅黑" panose="020B0503020204020204" pitchFamily="34" charset="-122"/>
            </a:rPr>
            <a:t>未作档案前端控制的业务系统</a:t>
          </a:r>
        </a:p>
      </dgm:t>
    </dgm:pt>
    <dgm:pt modelId="{294E41A1-CB65-4AE5-B16F-8501CEDC0626}" cxnId="{9F1EC423-1CEB-4043-80DF-0C49EFD17C6C}"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890E103E-AB33-4ED3-B90B-5F3AD1F010C0}" cxnId="{9F1EC423-1CEB-4043-80DF-0C49EFD17C6C}"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D6D274C9-493F-4A26-A9E4-B1438973E403}">
      <dgm:prSet phldrT="[文本]" custT="1"/>
      <dgm:spPr/>
      <dgm:t>
        <a:bodyPr/>
        <a:lstStyle/>
        <a:p>
          <a:pPr algn="ctr"/>
          <a:r>
            <a:rPr lang="zh-CN" altLang="en-US" sz="2400" dirty="0">
              <a:latin typeface="微软雅黑" panose="020B0503020204020204" pitchFamily="34" charset="-122"/>
              <a:ea typeface="微软雅黑" panose="020B0503020204020204" pitchFamily="34" charset="-122"/>
            </a:rPr>
            <a:t>捕获</a:t>
          </a:r>
          <a:endParaRPr lang="en-US" altLang="zh-CN" sz="2400" dirty="0">
            <a:latin typeface="微软雅黑" panose="020B0503020204020204" pitchFamily="34" charset="-122"/>
            <a:ea typeface="微软雅黑" panose="020B0503020204020204" pitchFamily="34" charset="-122"/>
          </a:endParaRPr>
        </a:p>
        <a:p>
          <a:pPr algn="ctr"/>
          <a:r>
            <a:rPr lang="zh-CN" altLang="en-US" sz="2400" dirty="0">
              <a:latin typeface="微软雅黑" panose="020B0503020204020204" pitchFamily="34" charset="-122"/>
              <a:ea typeface="微软雅黑" panose="020B0503020204020204" pitchFamily="34" charset="-122"/>
            </a:rPr>
            <a:t>标准化处理</a:t>
          </a:r>
        </a:p>
      </dgm:t>
    </dgm:pt>
    <dgm:pt modelId="{034589DA-C838-427C-B03E-759300F47DFB}" cxnId="{AAF39706-B3E1-4E15-A947-C78115110AFB}"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99816BC8-5032-4DAD-BFF9-D43229A7EAB2}" cxnId="{AAF39706-B3E1-4E15-A947-C78115110AFB}"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67B9DB83-38F7-426C-B883-075068DAFDA0}">
      <dgm:prSet phldrT="[文本]" custT="1"/>
      <dgm:spPr/>
      <dgm:t>
        <a:bodyPr/>
        <a:lstStyle/>
        <a:p>
          <a:r>
            <a:rPr lang="zh-CN" altLang="en-US" sz="2400" dirty="0">
              <a:latin typeface="微软雅黑" panose="020B0503020204020204" pitchFamily="34" charset="-122"/>
              <a:ea typeface="微软雅黑" panose="020B0503020204020204" pitchFamily="34" charset="-122"/>
            </a:rPr>
            <a:t>电子文件（档案）管理系统</a:t>
          </a:r>
        </a:p>
      </dgm:t>
    </dgm:pt>
    <dgm:pt modelId="{2FF881B1-7444-4E60-8DCD-F1FE0B8A0130}" cxnId="{D49A91C0-C217-4784-944C-AC0E4C84F2CA}"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EA79B1A4-D8A4-4BA2-9453-CE75CB04A66C}" cxnId="{D49A91C0-C217-4784-944C-AC0E4C84F2CA}"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262A1E90-AC1D-4D40-91A7-E154C1FC924A}">
      <dgm:prSet phldrT="[文本]" custT="1"/>
      <dgm:spPr/>
      <dgm:t>
        <a:bodyPr/>
        <a:lstStyle/>
        <a:p>
          <a:r>
            <a:rPr lang="zh-CN" altLang="en-US" sz="1800" b="0" dirty="0">
              <a:latin typeface="+mj-ea"/>
              <a:ea typeface="+mj-ea"/>
            </a:rPr>
            <a:t>档案前端控制的新业务系统</a:t>
          </a:r>
        </a:p>
      </dgm:t>
    </dgm:pt>
    <dgm:pt modelId="{C8ABAC58-D151-4C2C-8CA2-C7678790B205}" cxnId="{AD08BB94-5527-468A-BBC3-2618AD3B4519}"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05E88011-BDD4-4B13-9360-14B55E1DB460}" cxnId="{AD08BB94-5527-468A-BBC3-2618AD3B4519}"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9E324332-CDA9-4F72-9639-673E2F9DF301}">
      <dgm:prSet phldrT="[文本]" custT="1"/>
      <dgm:spPr/>
      <dgm:t>
        <a:bodyPr/>
        <a:lstStyle/>
        <a:p>
          <a:r>
            <a:rPr lang="zh-CN" altLang="en-US" sz="1800" dirty="0">
              <a:latin typeface="微软雅黑" panose="020B0503020204020204" pitchFamily="34" charset="-122"/>
              <a:ea typeface="微软雅黑" panose="020B0503020204020204" pitchFamily="34" charset="-122"/>
            </a:rPr>
            <a:t>学校数据中心数据</a:t>
          </a:r>
        </a:p>
      </dgm:t>
    </dgm:pt>
    <dgm:pt modelId="{267C5596-AF24-4716-BD2A-B3679A0E83A0}" cxnId="{0CB29D18-6BF2-4D52-B178-80A1DAF3C7FE}"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07723ECF-D2AF-4D1F-A15B-F332D02CF540}" cxnId="{0CB29D18-6BF2-4D52-B178-80A1DAF3C7FE}"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3AF9F24A-79DE-434B-9ADB-C3D82F34E906}">
      <dgm:prSet phldrT="[文本]" custT="1"/>
      <dgm:spPr/>
      <dgm:t>
        <a:bodyPr/>
        <a:lstStyle/>
        <a:p>
          <a:r>
            <a:rPr lang="zh-CN" altLang="en-US" sz="2400" dirty="0">
              <a:latin typeface="微软雅黑" panose="020B0503020204020204" pitchFamily="34" charset="-122"/>
              <a:ea typeface="微软雅黑" panose="020B0503020204020204" pitchFamily="34" charset="-122"/>
            </a:rPr>
            <a:t>前端业务系统</a:t>
          </a:r>
        </a:p>
      </dgm:t>
    </dgm:pt>
    <dgm:pt modelId="{E3528BF4-38FC-4D02-825D-85018B8FEBE8}" cxnId="{E57B9878-8485-45F7-B171-8F38B4DE0990}" type="sibTrans">
      <dgm:prSet/>
      <dgm:spPr/>
      <dgm:t>
        <a:bodyPr/>
        <a:lstStyle/>
        <a:p>
          <a:endParaRPr lang="zh-CN" altLang="en-US">
            <a:latin typeface="微软雅黑" panose="020B0503020204020204" pitchFamily="34" charset="-122"/>
            <a:ea typeface="微软雅黑" panose="020B0503020204020204" pitchFamily="34" charset="-122"/>
          </a:endParaRPr>
        </a:p>
      </dgm:t>
    </dgm:pt>
    <dgm:pt modelId="{00A62A62-A244-45F5-B137-8C00AF36372C}" cxnId="{E57B9878-8485-45F7-B171-8F38B4DE0990}" type="parTrans">
      <dgm:prSet/>
      <dgm:spPr/>
      <dgm:t>
        <a:bodyPr/>
        <a:lstStyle/>
        <a:p>
          <a:endParaRPr lang="zh-CN" altLang="en-US">
            <a:latin typeface="微软雅黑" panose="020B0503020204020204" pitchFamily="34" charset="-122"/>
            <a:ea typeface="微软雅黑" panose="020B0503020204020204" pitchFamily="34" charset="-122"/>
          </a:endParaRPr>
        </a:p>
      </dgm:t>
    </dgm:pt>
    <dgm:pt modelId="{AF47AA58-1D89-462A-8869-E0836B11C6A5}" type="pres">
      <dgm:prSet presAssocID="{86A1ECE8-FDC0-4C57-83A9-5F4A70385054}" presName="theList" presStyleCnt="0">
        <dgm:presLayoutVars>
          <dgm:dir/>
          <dgm:animLvl val="lvl"/>
          <dgm:resizeHandles val="exact"/>
        </dgm:presLayoutVars>
      </dgm:prSet>
      <dgm:spPr/>
      <dgm:t>
        <a:bodyPr/>
        <a:lstStyle/>
        <a:p>
          <a:endParaRPr lang="zh-CN" altLang="en-US"/>
        </a:p>
      </dgm:t>
    </dgm:pt>
    <dgm:pt modelId="{F08BE7D7-A870-426F-8354-251DD74D3A66}" type="pres">
      <dgm:prSet presAssocID="{3AF9F24A-79DE-434B-9ADB-C3D82F34E906}" presName="compNode" presStyleCnt="0"/>
      <dgm:spPr/>
    </dgm:pt>
    <dgm:pt modelId="{9E44A397-5363-4642-A2FE-B73D690785E8}" type="pres">
      <dgm:prSet presAssocID="{3AF9F24A-79DE-434B-9ADB-C3D82F34E906}" presName="aNode" presStyleLbl="bgShp" presStyleIdx="0" presStyleCnt="3" custScaleX="104670" custLinFactNeighborX="-1905" custLinFactNeighborY="-815"/>
      <dgm:spPr/>
      <dgm:t>
        <a:bodyPr/>
        <a:lstStyle/>
        <a:p>
          <a:endParaRPr lang="zh-CN" altLang="en-US"/>
        </a:p>
      </dgm:t>
    </dgm:pt>
    <dgm:pt modelId="{9C0077C4-20CC-466E-BBB5-A09BCE1041E8}" type="pres">
      <dgm:prSet presAssocID="{3AF9F24A-79DE-434B-9ADB-C3D82F34E906}" presName="textNode" presStyleLbl="bgShp" presStyleIdx="0" presStyleCnt="3"/>
      <dgm:spPr/>
      <dgm:t>
        <a:bodyPr/>
        <a:lstStyle/>
        <a:p>
          <a:endParaRPr lang="zh-CN" altLang="en-US"/>
        </a:p>
      </dgm:t>
    </dgm:pt>
    <dgm:pt modelId="{197F3ABB-E80F-4B45-A9DE-C08D4B3D7012}" type="pres">
      <dgm:prSet presAssocID="{3AF9F24A-79DE-434B-9ADB-C3D82F34E906}" presName="compChildNode" presStyleCnt="0"/>
      <dgm:spPr/>
    </dgm:pt>
    <dgm:pt modelId="{0956B569-DB50-40E3-969F-94FEA04EA2CD}" type="pres">
      <dgm:prSet presAssocID="{3AF9F24A-79DE-434B-9ADB-C3D82F34E906}" presName="theInnerList" presStyleCnt="0"/>
      <dgm:spPr/>
    </dgm:pt>
    <dgm:pt modelId="{E2CA87DD-18BF-4C4C-B64E-DF96DD268886}" type="pres">
      <dgm:prSet presAssocID="{9E324332-CDA9-4F72-9639-673E2F9DF301}" presName="childNode" presStyleLbl="node1" presStyleIdx="0" presStyleCnt="3" custScaleX="129702" custScaleY="52781" custLinFactY="-9550" custLinFactNeighborX="-1968" custLinFactNeighborY="-100000">
        <dgm:presLayoutVars>
          <dgm:bulletEnabled val="1"/>
        </dgm:presLayoutVars>
      </dgm:prSet>
      <dgm:spPr/>
      <dgm:t>
        <a:bodyPr/>
        <a:lstStyle/>
        <a:p>
          <a:endParaRPr lang="zh-CN" altLang="en-US"/>
        </a:p>
      </dgm:t>
    </dgm:pt>
    <dgm:pt modelId="{9FD5329B-6F55-4893-A583-71CB29056C32}" type="pres">
      <dgm:prSet presAssocID="{9E324332-CDA9-4F72-9639-673E2F9DF301}" presName="aSpace2" presStyleCnt="0"/>
      <dgm:spPr/>
    </dgm:pt>
    <dgm:pt modelId="{354C573E-3D55-49DB-A51D-E50BC6194262}" type="pres">
      <dgm:prSet presAssocID="{3C30DEDA-D53C-4BC5-8B23-DA98408C02A0}" presName="childNode" presStyleLbl="node1" presStyleIdx="1" presStyleCnt="3" custScaleX="129702" custScaleY="45607" custLinFactY="-10274" custLinFactNeighborX="-782" custLinFactNeighborY="-100000">
        <dgm:presLayoutVars>
          <dgm:bulletEnabled val="1"/>
        </dgm:presLayoutVars>
      </dgm:prSet>
      <dgm:spPr/>
      <dgm:t>
        <a:bodyPr/>
        <a:lstStyle/>
        <a:p>
          <a:endParaRPr lang="zh-CN" altLang="en-US"/>
        </a:p>
      </dgm:t>
    </dgm:pt>
    <dgm:pt modelId="{49E1AFDE-774B-429D-8EA3-E1F0542EAE07}" type="pres">
      <dgm:prSet presAssocID="{3C30DEDA-D53C-4BC5-8B23-DA98408C02A0}" presName="aSpace2" presStyleCnt="0"/>
      <dgm:spPr/>
    </dgm:pt>
    <dgm:pt modelId="{7CBA8CE7-BAC3-4B34-AD60-9BFFFF601880}" type="pres">
      <dgm:prSet presAssocID="{262A1E90-AC1D-4D40-91A7-E154C1FC924A}" presName="childNode" presStyleLbl="node1" presStyleIdx="2" presStyleCnt="3" custScaleX="129702" custScaleY="50024" custLinFactY="-3580" custLinFactNeighborX="-782" custLinFactNeighborY="-100000">
        <dgm:presLayoutVars>
          <dgm:bulletEnabled val="1"/>
        </dgm:presLayoutVars>
      </dgm:prSet>
      <dgm:spPr/>
      <dgm:t>
        <a:bodyPr/>
        <a:lstStyle/>
        <a:p>
          <a:endParaRPr lang="zh-CN" altLang="en-US"/>
        </a:p>
      </dgm:t>
    </dgm:pt>
    <dgm:pt modelId="{8719BA74-EC37-4969-9B8A-C02DB812772B}" type="pres">
      <dgm:prSet presAssocID="{3AF9F24A-79DE-434B-9ADB-C3D82F34E906}" presName="aSpace" presStyleCnt="0"/>
      <dgm:spPr/>
    </dgm:pt>
    <dgm:pt modelId="{AB15F0B6-42BF-42DA-B624-945BBA865EB8}" type="pres">
      <dgm:prSet presAssocID="{D6D274C9-493F-4A26-A9E4-B1438973E403}" presName="compNode" presStyleCnt="0"/>
      <dgm:spPr/>
    </dgm:pt>
    <dgm:pt modelId="{EDC92E37-DA45-4480-92AD-F59E280BEB25}" type="pres">
      <dgm:prSet presAssocID="{D6D274C9-493F-4A26-A9E4-B1438973E403}" presName="aNode" presStyleLbl="bgShp" presStyleIdx="1" presStyleCnt="3" custScaleX="44800" custScaleY="100000" custLinFactNeighborX="1111" custLinFactNeighborY="-36375"/>
      <dgm:spPr/>
      <dgm:t>
        <a:bodyPr/>
        <a:lstStyle/>
        <a:p>
          <a:endParaRPr lang="zh-CN" altLang="en-US"/>
        </a:p>
      </dgm:t>
    </dgm:pt>
    <dgm:pt modelId="{C08DE1DD-07A3-42C5-849F-BBAF81FFC8ED}" type="pres">
      <dgm:prSet presAssocID="{D6D274C9-493F-4A26-A9E4-B1438973E403}" presName="textNode" presStyleLbl="bgShp" presStyleIdx="1" presStyleCnt="3"/>
      <dgm:spPr/>
      <dgm:t>
        <a:bodyPr/>
        <a:lstStyle/>
        <a:p>
          <a:endParaRPr lang="zh-CN" altLang="en-US"/>
        </a:p>
      </dgm:t>
    </dgm:pt>
    <dgm:pt modelId="{4913104B-F05B-457F-83AA-A340952516B5}" type="pres">
      <dgm:prSet presAssocID="{D6D274C9-493F-4A26-A9E4-B1438973E403}" presName="compChildNode" presStyleCnt="0"/>
      <dgm:spPr/>
    </dgm:pt>
    <dgm:pt modelId="{3B805318-8D3D-4461-B64F-A20CA578DDD7}" type="pres">
      <dgm:prSet presAssocID="{D6D274C9-493F-4A26-A9E4-B1438973E403}" presName="theInnerList" presStyleCnt="0"/>
      <dgm:spPr/>
    </dgm:pt>
    <dgm:pt modelId="{C8CFCEE8-5502-46ED-9835-C51AEA4630FC}" type="pres">
      <dgm:prSet presAssocID="{D6D274C9-493F-4A26-A9E4-B1438973E403}" presName="aSpace" presStyleCnt="0"/>
      <dgm:spPr/>
    </dgm:pt>
    <dgm:pt modelId="{93DBF991-1177-4ABC-AFC7-B1878BFED4A5}" type="pres">
      <dgm:prSet presAssocID="{67B9DB83-38F7-426C-B883-075068DAFDA0}" presName="compNode" presStyleCnt="0"/>
      <dgm:spPr/>
    </dgm:pt>
    <dgm:pt modelId="{AE3EAD03-5371-4BDD-938E-01E0AF2E553D}" type="pres">
      <dgm:prSet presAssocID="{67B9DB83-38F7-426C-B883-075068DAFDA0}" presName="aNode" presStyleLbl="bgShp" presStyleIdx="2" presStyleCnt="3" custScaleX="65779" custLinFactNeighborX="4268" custLinFactNeighborY="697"/>
      <dgm:spPr/>
      <dgm:t>
        <a:bodyPr/>
        <a:lstStyle/>
        <a:p>
          <a:endParaRPr lang="zh-CN" altLang="en-US"/>
        </a:p>
      </dgm:t>
    </dgm:pt>
    <dgm:pt modelId="{78A95201-41E3-426C-B954-15112E612033}" type="pres">
      <dgm:prSet presAssocID="{67B9DB83-38F7-426C-B883-075068DAFDA0}" presName="textNode" presStyleLbl="bgShp" presStyleIdx="2" presStyleCnt="3"/>
      <dgm:spPr/>
      <dgm:t>
        <a:bodyPr/>
        <a:lstStyle/>
        <a:p>
          <a:endParaRPr lang="zh-CN" altLang="en-US"/>
        </a:p>
      </dgm:t>
    </dgm:pt>
    <dgm:pt modelId="{4831B8B0-1214-4F2B-AC37-54730F379442}" type="pres">
      <dgm:prSet presAssocID="{67B9DB83-38F7-426C-B883-075068DAFDA0}" presName="compChildNode" presStyleCnt="0"/>
      <dgm:spPr/>
    </dgm:pt>
    <dgm:pt modelId="{FE58F2B9-C737-400D-8788-ECEF7ED7E1E2}" type="pres">
      <dgm:prSet presAssocID="{67B9DB83-38F7-426C-B883-075068DAFDA0}" presName="theInnerList" presStyleCnt="0"/>
      <dgm:spPr/>
    </dgm:pt>
  </dgm:ptLst>
  <dgm:cxnLst>
    <dgm:cxn modelId="{85904FDB-3CF4-4C51-8C4B-71652DFBD31C}" type="presOf" srcId="{3AF9F24A-79DE-434B-9ADB-C3D82F34E906}" destId="{9C0077C4-20CC-466E-BBB5-A09BCE1041E8}" srcOrd="1" destOrd="0" presId="urn:microsoft.com/office/officeart/2005/8/layout/lProcess2"/>
    <dgm:cxn modelId="{AAF39706-B3E1-4E15-A947-C78115110AFB}" srcId="{86A1ECE8-FDC0-4C57-83A9-5F4A70385054}" destId="{D6D274C9-493F-4A26-A9E4-B1438973E403}" srcOrd="1" destOrd="0" parTransId="{034589DA-C838-427C-B03E-759300F47DFB}" sibTransId="{99816BC8-5032-4DAD-BFF9-D43229A7EAB2}"/>
    <dgm:cxn modelId="{0ED7B83A-D801-47C8-9295-AD6DCD9E23A8}" type="presOf" srcId="{3C30DEDA-D53C-4BC5-8B23-DA98408C02A0}" destId="{354C573E-3D55-49DB-A51D-E50BC6194262}" srcOrd="0" destOrd="0" presId="urn:microsoft.com/office/officeart/2005/8/layout/lProcess2"/>
    <dgm:cxn modelId="{CF27104F-F5BA-4373-90CA-58A707B2E8FA}" type="presOf" srcId="{3AF9F24A-79DE-434B-9ADB-C3D82F34E906}" destId="{9E44A397-5363-4642-A2FE-B73D690785E8}" srcOrd="0" destOrd="0" presId="urn:microsoft.com/office/officeart/2005/8/layout/lProcess2"/>
    <dgm:cxn modelId="{499A0C2E-BDDF-4235-A98A-F68B6433BE56}" type="presOf" srcId="{262A1E90-AC1D-4D40-91A7-E154C1FC924A}" destId="{7CBA8CE7-BAC3-4B34-AD60-9BFFFF601880}" srcOrd="0" destOrd="0" presId="urn:microsoft.com/office/officeart/2005/8/layout/lProcess2"/>
    <dgm:cxn modelId="{AD08BB94-5527-468A-BBC3-2618AD3B4519}" srcId="{3AF9F24A-79DE-434B-9ADB-C3D82F34E906}" destId="{262A1E90-AC1D-4D40-91A7-E154C1FC924A}" srcOrd="2" destOrd="0" parTransId="{C8ABAC58-D151-4C2C-8CA2-C7678790B205}" sibTransId="{05E88011-BDD4-4B13-9360-14B55E1DB460}"/>
    <dgm:cxn modelId="{99C74DA5-AB01-4F93-A0B1-75D5FF47C4E4}" type="presOf" srcId="{D6D274C9-493F-4A26-A9E4-B1438973E403}" destId="{C08DE1DD-07A3-42C5-849F-BBAF81FFC8ED}" srcOrd="1" destOrd="0" presId="urn:microsoft.com/office/officeart/2005/8/layout/lProcess2"/>
    <dgm:cxn modelId="{60B06547-4D8A-4326-BA97-2CA59DC235F2}" type="presOf" srcId="{D6D274C9-493F-4A26-A9E4-B1438973E403}" destId="{EDC92E37-DA45-4480-92AD-F59E280BEB25}" srcOrd="0" destOrd="0" presId="urn:microsoft.com/office/officeart/2005/8/layout/lProcess2"/>
    <dgm:cxn modelId="{51DF0229-C77B-4A72-AC06-DFEAA30C6DEF}" type="presOf" srcId="{9E324332-CDA9-4F72-9639-673E2F9DF301}" destId="{E2CA87DD-18BF-4C4C-B64E-DF96DD268886}" srcOrd="0" destOrd="0" presId="urn:microsoft.com/office/officeart/2005/8/layout/lProcess2"/>
    <dgm:cxn modelId="{E57B9878-8485-45F7-B171-8F38B4DE0990}" srcId="{86A1ECE8-FDC0-4C57-83A9-5F4A70385054}" destId="{3AF9F24A-79DE-434B-9ADB-C3D82F34E906}" srcOrd="0" destOrd="0" parTransId="{00A62A62-A244-45F5-B137-8C00AF36372C}" sibTransId="{E3528BF4-38FC-4D02-825D-85018B8FEBE8}"/>
    <dgm:cxn modelId="{0CB29D18-6BF2-4D52-B178-80A1DAF3C7FE}" srcId="{3AF9F24A-79DE-434B-9ADB-C3D82F34E906}" destId="{9E324332-CDA9-4F72-9639-673E2F9DF301}" srcOrd="0" destOrd="0" parTransId="{07723ECF-D2AF-4D1F-A15B-F332D02CF540}" sibTransId="{267C5596-AF24-4716-BD2A-B3679A0E83A0}"/>
    <dgm:cxn modelId="{D49A91C0-C217-4784-944C-AC0E4C84F2CA}" srcId="{86A1ECE8-FDC0-4C57-83A9-5F4A70385054}" destId="{67B9DB83-38F7-426C-B883-075068DAFDA0}" srcOrd="2" destOrd="0" parTransId="{2FF881B1-7444-4E60-8DCD-F1FE0B8A0130}" sibTransId="{EA79B1A4-D8A4-4BA2-9453-CE75CB04A66C}"/>
    <dgm:cxn modelId="{378B1785-1EF4-499C-82C7-A08B50A34264}" type="presOf" srcId="{86A1ECE8-FDC0-4C57-83A9-5F4A70385054}" destId="{AF47AA58-1D89-462A-8869-E0836B11C6A5}" srcOrd="0" destOrd="0" presId="urn:microsoft.com/office/officeart/2005/8/layout/lProcess2"/>
    <dgm:cxn modelId="{EDD11E52-FE5E-4686-83C7-C2E989D13100}" type="presOf" srcId="{67B9DB83-38F7-426C-B883-075068DAFDA0}" destId="{AE3EAD03-5371-4BDD-938E-01E0AF2E553D}" srcOrd="0" destOrd="0" presId="urn:microsoft.com/office/officeart/2005/8/layout/lProcess2"/>
    <dgm:cxn modelId="{201064AB-8AF8-4AF4-97D2-54F0B087F689}" type="presOf" srcId="{67B9DB83-38F7-426C-B883-075068DAFDA0}" destId="{78A95201-41E3-426C-B954-15112E612033}" srcOrd="1" destOrd="0" presId="urn:microsoft.com/office/officeart/2005/8/layout/lProcess2"/>
    <dgm:cxn modelId="{9F1EC423-1CEB-4043-80DF-0C49EFD17C6C}" srcId="{3AF9F24A-79DE-434B-9ADB-C3D82F34E906}" destId="{3C30DEDA-D53C-4BC5-8B23-DA98408C02A0}" srcOrd="1" destOrd="0" parTransId="{294E41A1-CB65-4AE5-B16F-8501CEDC0626}" sibTransId="{890E103E-AB33-4ED3-B90B-5F3AD1F010C0}"/>
    <dgm:cxn modelId="{67AF5507-1B29-4C1B-9CF8-222B12F9D931}" type="presParOf" srcId="{AF47AA58-1D89-462A-8869-E0836B11C6A5}" destId="{F08BE7D7-A870-426F-8354-251DD74D3A66}" srcOrd="0" destOrd="0" presId="urn:microsoft.com/office/officeart/2005/8/layout/lProcess2"/>
    <dgm:cxn modelId="{A8D99998-C560-402B-9271-B691D8504E82}" type="presParOf" srcId="{F08BE7D7-A870-426F-8354-251DD74D3A66}" destId="{9E44A397-5363-4642-A2FE-B73D690785E8}" srcOrd="0" destOrd="0" presId="urn:microsoft.com/office/officeart/2005/8/layout/lProcess2"/>
    <dgm:cxn modelId="{854FE0D5-8639-4946-ABB4-9D8F06D8F069}" type="presParOf" srcId="{F08BE7D7-A870-426F-8354-251DD74D3A66}" destId="{9C0077C4-20CC-466E-BBB5-A09BCE1041E8}" srcOrd="1" destOrd="0" presId="urn:microsoft.com/office/officeart/2005/8/layout/lProcess2"/>
    <dgm:cxn modelId="{6EC9993C-68FD-4CF5-AD5E-0F2A47F7172B}" type="presParOf" srcId="{F08BE7D7-A870-426F-8354-251DD74D3A66}" destId="{197F3ABB-E80F-4B45-A9DE-C08D4B3D7012}" srcOrd="2" destOrd="0" presId="urn:microsoft.com/office/officeart/2005/8/layout/lProcess2"/>
    <dgm:cxn modelId="{9A79CBB9-DD73-43B3-8F91-D5AFEBF7C97B}" type="presParOf" srcId="{197F3ABB-E80F-4B45-A9DE-C08D4B3D7012}" destId="{0956B569-DB50-40E3-969F-94FEA04EA2CD}" srcOrd="0" destOrd="0" presId="urn:microsoft.com/office/officeart/2005/8/layout/lProcess2"/>
    <dgm:cxn modelId="{F35CBBB3-E02A-40B3-9026-17DA1EE0B789}" type="presParOf" srcId="{0956B569-DB50-40E3-969F-94FEA04EA2CD}" destId="{E2CA87DD-18BF-4C4C-B64E-DF96DD268886}" srcOrd="0" destOrd="0" presId="urn:microsoft.com/office/officeart/2005/8/layout/lProcess2"/>
    <dgm:cxn modelId="{D2A39E6D-CDA7-4C47-80C1-CA58EB647F29}" type="presParOf" srcId="{0956B569-DB50-40E3-969F-94FEA04EA2CD}" destId="{9FD5329B-6F55-4893-A583-71CB29056C32}" srcOrd="1" destOrd="0" presId="urn:microsoft.com/office/officeart/2005/8/layout/lProcess2"/>
    <dgm:cxn modelId="{587A1D77-281A-4132-A06A-C4339C340B1E}" type="presParOf" srcId="{0956B569-DB50-40E3-969F-94FEA04EA2CD}" destId="{354C573E-3D55-49DB-A51D-E50BC6194262}" srcOrd="2" destOrd="0" presId="urn:microsoft.com/office/officeart/2005/8/layout/lProcess2"/>
    <dgm:cxn modelId="{448AFDA3-621C-43D8-B72E-AD076E4BB9AD}" type="presParOf" srcId="{0956B569-DB50-40E3-969F-94FEA04EA2CD}" destId="{49E1AFDE-774B-429D-8EA3-E1F0542EAE07}" srcOrd="3" destOrd="0" presId="urn:microsoft.com/office/officeart/2005/8/layout/lProcess2"/>
    <dgm:cxn modelId="{5BF227A2-D5CD-4F39-8C94-83A1D4E3ECB4}" type="presParOf" srcId="{0956B569-DB50-40E3-969F-94FEA04EA2CD}" destId="{7CBA8CE7-BAC3-4B34-AD60-9BFFFF601880}" srcOrd="4" destOrd="0" presId="urn:microsoft.com/office/officeart/2005/8/layout/lProcess2"/>
    <dgm:cxn modelId="{B75949A9-3E39-4AC7-93FC-A746017DF4CD}" type="presParOf" srcId="{AF47AA58-1D89-462A-8869-E0836B11C6A5}" destId="{8719BA74-EC37-4969-9B8A-C02DB812772B}" srcOrd="1" destOrd="0" presId="urn:microsoft.com/office/officeart/2005/8/layout/lProcess2"/>
    <dgm:cxn modelId="{A2F95239-752C-4A7F-9B36-FF86C1DB0348}" type="presParOf" srcId="{AF47AA58-1D89-462A-8869-E0836B11C6A5}" destId="{AB15F0B6-42BF-42DA-B624-945BBA865EB8}" srcOrd="2" destOrd="0" presId="urn:microsoft.com/office/officeart/2005/8/layout/lProcess2"/>
    <dgm:cxn modelId="{BB6D639C-847E-48DB-A971-52400422D0E4}" type="presParOf" srcId="{AB15F0B6-42BF-42DA-B624-945BBA865EB8}" destId="{EDC92E37-DA45-4480-92AD-F59E280BEB25}" srcOrd="0" destOrd="0" presId="urn:microsoft.com/office/officeart/2005/8/layout/lProcess2"/>
    <dgm:cxn modelId="{7822D3A7-AC12-47CA-A766-7C26F5C51BB0}" type="presParOf" srcId="{AB15F0B6-42BF-42DA-B624-945BBA865EB8}" destId="{C08DE1DD-07A3-42C5-849F-BBAF81FFC8ED}" srcOrd="1" destOrd="0" presId="urn:microsoft.com/office/officeart/2005/8/layout/lProcess2"/>
    <dgm:cxn modelId="{D5A9D47F-4CB6-4B50-843C-53E9406D15D3}" type="presParOf" srcId="{AB15F0B6-42BF-42DA-B624-945BBA865EB8}" destId="{4913104B-F05B-457F-83AA-A340952516B5}" srcOrd="2" destOrd="0" presId="urn:microsoft.com/office/officeart/2005/8/layout/lProcess2"/>
    <dgm:cxn modelId="{B1BE320D-38CD-4B81-AC44-5EFF3C6F1CD6}" type="presParOf" srcId="{4913104B-F05B-457F-83AA-A340952516B5}" destId="{3B805318-8D3D-4461-B64F-A20CA578DDD7}" srcOrd="0" destOrd="0" presId="urn:microsoft.com/office/officeart/2005/8/layout/lProcess2"/>
    <dgm:cxn modelId="{F11BAF6E-A668-45B9-A5A7-7F3207E7B4A1}" type="presParOf" srcId="{AF47AA58-1D89-462A-8869-E0836B11C6A5}" destId="{C8CFCEE8-5502-46ED-9835-C51AEA4630FC}" srcOrd="3" destOrd="0" presId="urn:microsoft.com/office/officeart/2005/8/layout/lProcess2"/>
    <dgm:cxn modelId="{696D0E2C-E2F3-4C29-831E-72AE622C57FA}" type="presParOf" srcId="{AF47AA58-1D89-462A-8869-E0836B11C6A5}" destId="{93DBF991-1177-4ABC-AFC7-B1878BFED4A5}" srcOrd="4" destOrd="0" presId="urn:microsoft.com/office/officeart/2005/8/layout/lProcess2"/>
    <dgm:cxn modelId="{9D719210-6F33-454A-BFDF-6E96E36ADF2B}" type="presParOf" srcId="{93DBF991-1177-4ABC-AFC7-B1878BFED4A5}" destId="{AE3EAD03-5371-4BDD-938E-01E0AF2E553D}" srcOrd="0" destOrd="0" presId="urn:microsoft.com/office/officeart/2005/8/layout/lProcess2"/>
    <dgm:cxn modelId="{1D217F71-91D5-4D11-8806-6E53ABCE3F1C}" type="presParOf" srcId="{93DBF991-1177-4ABC-AFC7-B1878BFED4A5}" destId="{78A95201-41E3-426C-B954-15112E612033}" srcOrd="1" destOrd="0" presId="urn:microsoft.com/office/officeart/2005/8/layout/lProcess2"/>
    <dgm:cxn modelId="{02926109-6607-47B2-85F8-4ECBCB3A2DAE}" type="presParOf" srcId="{93DBF991-1177-4ABC-AFC7-B1878BFED4A5}" destId="{4831B8B0-1214-4F2B-AC37-54730F379442}" srcOrd="2" destOrd="0" presId="urn:microsoft.com/office/officeart/2005/8/layout/lProcess2"/>
    <dgm:cxn modelId="{2523DD7E-15C0-44F1-A52D-D8CD5F72864E}" type="presParOf" srcId="{4831B8B0-1214-4F2B-AC37-54730F379442}" destId="{FE58F2B9-C737-400D-8788-ECEF7ED7E1E2}" srcOrd="0" destOrd="0" presId="urn:microsoft.com/office/officeart/2005/8/layout/lProcess2"/>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1B97E44-5060-4FFE-81F5-885E05886C0B}" type="doc">
      <dgm:prSet loTypeId="urn:microsoft.com/office/officeart/2005/8/layout/lProcess3" loCatId="process" qsTypeId="urn:microsoft.com/office/officeart/2005/8/quickstyle/3d1" qsCatId="3D" csTypeId="urn:microsoft.com/office/officeart/2005/8/colors/accent1_2" csCatId="accent1" phldr="1"/>
      <dgm:spPr/>
      <dgm:t>
        <a:bodyPr/>
        <a:lstStyle/>
        <a:p>
          <a:endParaRPr lang="zh-CN" altLang="en-US"/>
        </a:p>
      </dgm:t>
    </dgm:pt>
    <dgm:pt modelId="{AE89C6C9-805E-4361-A451-979F4720A988}">
      <dgm:prSet phldrT="[文本]"/>
      <dgm:spPr/>
      <dgm:t>
        <a:bodyPr/>
        <a:lstStyle/>
        <a:p>
          <a:r>
            <a:rPr lang="zh-CN" altLang="en-US" dirty="0">
              <a:latin typeface="楷体" panose="02010609060101010101" pitchFamily="49" charset="-122"/>
              <a:ea typeface="楷体" panose="02010609060101010101" pitchFamily="49" charset="-122"/>
            </a:rPr>
            <a:t>控制力</a:t>
          </a:r>
        </a:p>
      </dgm:t>
    </dgm:pt>
    <dgm:pt modelId="{ABFA911B-5A8B-4B06-BFA2-7DA0D5C146F7}" cxnId="{420B3457-56B0-43B3-A840-275CE3810F07}" type="parTrans">
      <dgm:prSet/>
      <dgm:spPr/>
      <dgm:t>
        <a:bodyPr/>
        <a:lstStyle/>
        <a:p>
          <a:endParaRPr lang="zh-CN" altLang="en-US"/>
        </a:p>
      </dgm:t>
    </dgm:pt>
    <dgm:pt modelId="{D3DD857C-D70D-4858-BFC5-C3B0D3CE80A6}" cxnId="{420B3457-56B0-43B3-A840-275CE3810F07}" type="sibTrans">
      <dgm:prSet/>
      <dgm:spPr/>
      <dgm:t>
        <a:bodyPr/>
        <a:lstStyle/>
        <a:p>
          <a:endParaRPr lang="zh-CN" altLang="en-US"/>
        </a:p>
      </dgm:t>
    </dgm:pt>
    <dgm:pt modelId="{986B381A-B8A6-450A-8436-805890201079}">
      <dgm:prSet phldrT="[文本]"/>
      <dgm:spPr/>
      <dgm:t>
        <a:bodyPr/>
        <a:lstStyle/>
        <a:p>
          <a:r>
            <a:rPr lang="zh-CN" altLang="en-US" dirty="0">
              <a:latin typeface="楷体" panose="02010609060101010101" pitchFamily="49" charset="-122"/>
              <a:ea typeface="楷体" panose="02010609060101010101" pitchFamily="49" charset="-122"/>
            </a:rPr>
            <a:t>管理秩序</a:t>
          </a:r>
        </a:p>
      </dgm:t>
    </dgm:pt>
    <dgm:pt modelId="{4B13AA31-3A87-48D1-88F1-8C9AA70FABB6}" cxnId="{CED1BFE1-5523-46F4-A147-3E12A8409F7A}" type="parTrans">
      <dgm:prSet/>
      <dgm:spPr/>
      <dgm:t>
        <a:bodyPr/>
        <a:lstStyle/>
        <a:p>
          <a:endParaRPr lang="zh-CN" altLang="en-US"/>
        </a:p>
      </dgm:t>
    </dgm:pt>
    <dgm:pt modelId="{8B035D0E-4BE1-4BE0-B776-DDDA0076D54D}" cxnId="{CED1BFE1-5523-46F4-A147-3E12A8409F7A}" type="sibTrans">
      <dgm:prSet/>
      <dgm:spPr/>
      <dgm:t>
        <a:bodyPr/>
        <a:lstStyle/>
        <a:p>
          <a:endParaRPr lang="zh-CN" altLang="en-US"/>
        </a:p>
      </dgm:t>
    </dgm:pt>
    <dgm:pt modelId="{49EE6C5A-B4B7-48FB-9308-D7D1F19E5DBF}">
      <dgm:prSet phldrT="[文本]"/>
      <dgm:spPr/>
      <dgm:t>
        <a:bodyPr/>
        <a:lstStyle/>
        <a:p>
          <a:r>
            <a:rPr lang="zh-CN" altLang="en-US" dirty="0">
              <a:latin typeface="楷体" panose="02010609060101010101" pitchFamily="49" charset="-122"/>
              <a:ea typeface="楷体" panose="02010609060101010101" pitchFamily="49" charset="-122"/>
            </a:rPr>
            <a:t>标准规范</a:t>
          </a:r>
        </a:p>
      </dgm:t>
    </dgm:pt>
    <dgm:pt modelId="{ADCDABB4-A0D3-466D-8B97-56E96E4AABC5}" cxnId="{8B770CCC-894C-477F-9C47-F187977681A9}" type="parTrans">
      <dgm:prSet/>
      <dgm:spPr/>
      <dgm:t>
        <a:bodyPr/>
        <a:lstStyle/>
        <a:p>
          <a:endParaRPr lang="zh-CN" altLang="en-US"/>
        </a:p>
      </dgm:t>
    </dgm:pt>
    <dgm:pt modelId="{E2A02875-7C76-4F65-9647-9536054CB291}" cxnId="{8B770CCC-894C-477F-9C47-F187977681A9}" type="sibTrans">
      <dgm:prSet/>
      <dgm:spPr/>
      <dgm:t>
        <a:bodyPr/>
        <a:lstStyle/>
        <a:p>
          <a:endParaRPr lang="zh-CN" altLang="en-US"/>
        </a:p>
      </dgm:t>
    </dgm:pt>
    <dgm:pt modelId="{58E43BAB-3222-4B82-9F7F-869D85EE2C3D}">
      <dgm:prSet phldrT="[文本]"/>
      <dgm:spPr/>
      <dgm:t>
        <a:bodyPr/>
        <a:lstStyle/>
        <a:p>
          <a:r>
            <a:rPr lang="zh-CN" altLang="en-US" dirty="0">
              <a:latin typeface="楷体" panose="02010609060101010101" pitchFamily="49" charset="-122"/>
              <a:ea typeface="楷体" panose="02010609060101010101" pitchFamily="49" charset="-122"/>
            </a:rPr>
            <a:t>开发能力</a:t>
          </a:r>
        </a:p>
      </dgm:t>
    </dgm:pt>
    <dgm:pt modelId="{96BF3DE0-6190-442B-991D-7B2FAE5D33AF}" cxnId="{096D0D6D-A6D4-4F12-A00F-E40905F41780}" type="parTrans">
      <dgm:prSet/>
      <dgm:spPr/>
      <dgm:t>
        <a:bodyPr/>
        <a:lstStyle/>
        <a:p>
          <a:endParaRPr lang="zh-CN" altLang="en-US"/>
        </a:p>
      </dgm:t>
    </dgm:pt>
    <dgm:pt modelId="{4B35D9A0-D07E-4617-9A81-F76AE318545C}" cxnId="{096D0D6D-A6D4-4F12-A00F-E40905F41780}" type="sibTrans">
      <dgm:prSet/>
      <dgm:spPr/>
      <dgm:t>
        <a:bodyPr/>
        <a:lstStyle/>
        <a:p>
          <a:endParaRPr lang="zh-CN" altLang="en-US"/>
        </a:p>
      </dgm:t>
    </dgm:pt>
    <dgm:pt modelId="{3F023D1D-5389-4BCD-9E25-21BA01822B43}">
      <dgm:prSet phldrT="[文本]"/>
      <dgm:spPr/>
      <dgm:t>
        <a:bodyPr/>
        <a:lstStyle/>
        <a:p>
          <a:r>
            <a:rPr lang="zh-CN" altLang="en-US" dirty="0">
              <a:latin typeface="楷体" panose="02010609060101010101" pitchFamily="49" charset="-122"/>
              <a:ea typeface="楷体" panose="02010609060101010101" pitchFamily="49" charset="-122"/>
            </a:rPr>
            <a:t>数据标准化</a:t>
          </a:r>
        </a:p>
      </dgm:t>
    </dgm:pt>
    <dgm:pt modelId="{94163807-3767-4F7F-B135-8DD3CF21C23B}" cxnId="{F810D5B3-7BAE-4358-912F-0BBD78AA8B45}" type="parTrans">
      <dgm:prSet/>
      <dgm:spPr/>
      <dgm:t>
        <a:bodyPr/>
        <a:lstStyle/>
        <a:p>
          <a:endParaRPr lang="zh-CN" altLang="en-US"/>
        </a:p>
      </dgm:t>
    </dgm:pt>
    <dgm:pt modelId="{F7286A19-F74A-445E-9D4E-FDAE570EC8D6}" cxnId="{F810D5B3-7BAE-4358-912F-0BBD78AA8B45}" type="sibTrans">
      <dgm:prSet/>
      <dgm:spPr/>
      <dgm:t>
        <a:bodyPr/>
        <a:lstStyle/>
        <a:p>
          <a:endParaRPr lang="zh-CN" altLang="en-US"/>
        </a:p>
      </dgm:t>
    </dgm:pt>
    <dgm:pt modelId="{100E8804-263F-462B-ADD2-93D90FD7015D}">
      <dgm:prSet phldrT="[文本]"/>
      <dgm:spPr/>
      <dgm:t>
        <a:bodyPr/>
        <a:lstStyle/>
        <a:p>
          <a:r>
            <a:rPr lang="zh-CN" altLang="en-US" dirty="0">
              <a:latin typeface="楷体" panose="02010609060101010101" pitchFamily="49" charset="-122"/>
              <a:ea typeface="楷体" panose="02010609060101010101" pitchFamily="49" charset="-122"/>
            </a:rPr>
            <a:t>资源梳理  模型建立</a:t>
          </a:r>
        </a:p>
      </dgm:t>
    </dgm:pt>
    <dgm:pt modelId="{39C74666-37B2-4A9C-8674-2B533E5A7D3C}" cxnId="{F28F2F44-48A8-4043-884E-2C7CC8A9D82D}" type="parTrans">
      <dgm:prSet/>
      <dgm:spPr/>
      <dgm:t>
        <a:bodyPr/>
        <a:lstStyle/>
        <a:p>
          <a:endParaRPr lang="zh-CN" altLang="en-US"/>
        </a:p>
      </dgm:t>
    </dgm:pt>
    <dgm:pt modelId="{D2F09E82-50F0-4D89-BE30-BD5360AF7E70}" cxnId="{F28F2F44-48A8-4043-884E-2C7CC8A9D82D}" type="sibTrans">
      <dgm:prSet/>
      <dgm:spPr/>
      <dgm:t>
        <a:bodyPr/>
        <a:lstStyle/>
        <a:p>
          <a:endParaRPr lang="zh-CN" altLang="en-US"/>
        </a:p>
      </dgm:t>
    </dgm:pt>
    <dgm:pt modelId="{EBB4B397-41C0-43E0-B6B6-DE01A3A3EEFD}">
      <dgm:prSet phldrT="[文本]"/>
      <dgm:spPr/>
      <dgm:t>
        <a:bodyPr/>
        <a:lstStyle/>
        <a:p>
          <a:r>
            <a:rPr lang="zh-CN" altLang="en-US" dirty="0">
              <a:latin typeface="楷体" panose="02010609060101010101" pitchFamily="49" charset="-122"/>
              <a:ea typeface="楷体" panose="02010609060101010101" pitchFamily="49" charset="-122"/>
            </a:rPr>
            <a:t>真实性</a:t>
          </a:r>
        </a:p>
      </dgm:t>
    </dgm:pt>
    <dgm:pt modelId="{CFE61109-311F-482C-BF54-1AFEC9936CF1}" cxnId="{FF74A7D1-6287-4885-A41C-629657012466}" type="parTrans">
      <dgm:prSet/>
      <dgm:spPr/>
      <dgm:t>
        <a:bodyPr/>
        <a:lstStyle/>
        <a:p>
          <a:endParaRPr lang="zh-CN" altLang="en-US"/>
        </a:p>
      </dgm:t>
    </dgm:pt>
    <dgm:pt modelId="{D97C6815-191A-4E47-B2F1-3E4322DAF794}" cxnId="{FF74A7D1-6287-4885-A41C-629657012466}" type="sibTrans">
      <dgm:prSet/>
      <dgm:spPr/>
      <dgm:t>
        <a:bodyPr/>
        <a:lstStyle/>
        <a:p>
          <a:endParaRPr lang="zh-CN" altLang="en-US"/>
        </a:p>
      </dgm:t>
    </dgm:pt>
    <dgm:pt modelId="{8AB50B5F-1584-4965-9639-8D0D6935B52F}">
      <dgm:prSet phldrT="[文本]"/>
      <dgm:spPr/>
      <dgm:t>
        <a:bodyPr/>
        <a:lstStyle/>
        <a:p>
          <a:r>
            <a:rPr lang="zh-CN" altLang="en-US" dirty="0">
              <a:latin typeface="楷体" panose="02010609060101010101" pitchFamily="49" charset="-122"/>
              <a:ea typeface="楷体" panose="02010609060101010101" pitchFamily="49" charset="-122"/>
            </a:rPr>
            <a:t>过程持续可控</a:t>
          </a:r>
        </a:p>
      </dgm:t>
    </dgm:pt>
    <dgm:pt modelId="{94C31C0F-697A-42D3-95FD-3878C7EC85E7}" cxnId="{2012B54F-9F4A-4562-B073-0707C5D9BA1A}" type="parTrans">
      <dgm:prSet/>
      <dgm:spPr/>
      <dgm:t>
        <a:bodyPr/>
        <a:lstStyle/>
        <a:p>
          <a:endParaRPr lang="zh-CN" altLang="en-US"/>
        </a:p>
      </dgm:t>
    </dgm:pt>
    <dgm:pt modelId="{6F1906A0-7839-4261-82B8-FBCF13810D92}" cxnId="{2012B54F-9F4A-4562-B073-0707C5D9BA1A}" type="sibTrans">
      <dgm:prSet/>
      <dgm:spPr/>
      <dgm:t>
        <a:bodyPr/>
        <a:lstStyle/>
        <a:p>
          <a:endParaRPr lang="zh-CN" altLang="en-US"/>
        </a:p>
      </dgm:t>
    </dgm:pt>
    <dgm:pt modelId="{F492C76A-DC51-4D0B-8C35-B513C3E96F0A}">
      <dgm:prSet phldrT="[文本]"/>
      <dgm:spPr/>
      <dgm:t>
        <a:bodyPr/>
        <a:lstStyle/>
        <a:p>
          <a:r>
            <a:rPr lang="zh-CN" altLang="en-US" dirty="0">
              <a:latin typeface="楷体" panose="02010609060101010101" pitchFamily="49" charset="-122"/>
              <a:ea typeface="楷体" panose="02010609060101010101" pitchFamily="49" charset="-122"/>
            </a:rPr>
            <a:t>保障及认定手段</a:t>
          </a:r>
        </a:p>
      </dgm:t>
    </dgm:pt>
    <dgm:pt modelId="{11AC14A4-B9C1-4B88-9529-94D8C8728C58}" cxnId="{434440C3-0D24-433D-B1CB-2B118475ED07}" type="parTrans">
      <dgm:prSet/>
      <dgm:spPr/>
      <dgm:t>
        <a:bodyPr/>
        <a:lstStyle/>
        <a:p>
          <a:endParaRPr lang="zh-CN" altLang="en-US"/>
        </a:p>
      </dgm:t>
    </dgm:pt>
    <dgm:pt modelId="{B01A9346-296D-4E69-A35C-32D7811BD6B9}" cxnId="{434440C3-0D24-433D-B1CB-2B118475ED07}" type="sibTrans">
      <dgm:prSet/>
      <dgm:spPr/>
      <dgm:t>
        <a:bodyPr/>
        <a:lstStyle/>
        <a:p>
          <a:endParaRPr lang="zh-CN" altLang="en-US"/>
        </a:p>
      </dgm:t>
    </dgm:pt>
    <dgm:pt modelId="{E0C6DF54-A2E8-47A4-86A5-9761539A342C}">
      <dgm:prSet phldrT="[文本]"/>
      <dgm:spPr/>
      <dgm:t>
        <a:bodyPr/>
        <a:lstStyle/>
        <a:p>
          <a:r>
            <a:rPr lang="zh-CN" altLang="en-US" dirty="0">
              <a:latin typeface="楷体" panose="02010609060101010101" pitchFamily="49" charset="-122"/>
              <a:ea typeface="楷体" panose="02010609060101010101" pitchFamily="49" charset="-122"/>
            </a:rPr>
            <a:t>安全性</a:t>
          </a:r>
        </a:p>
      </dgm:t>
    </dgm:pt>
    <dgm:pt modelId="{5C552D0E-5DA9-448F-AAC6-F9EDB20B2B1E}" cxnId="{664B5A18-C03A-4486-8296-3D66838FCB5E}" type="parTrans">
      <dgm:prSet/>
      <dgm:spPr/>
      <dgm:t>
        <a:bodyPr/>
        <a:lstStyle/>
        <a:p>
          <a:endParaRPr lang="zh-CN" altLang="en-US"/>
        </a:p>
      </dgm:t>
    </dgm:pt>
    <dgm:pt modelId="{5D141CDF-591F-462D-927E-6F278B04F261}" cxnId="{664B5A18-C03A-4486-8296-3D66838FCB5E}" type="sibTrans">
      <dgm:prSet/>
      <dgm:spPr/>
      <dgm:t>
        <a:bodyPr/>
        <a:lstStyle/>
        <a:p>
          <a:endParaRPr lang="zh-CN" altLang="en-US"/>
        </a:p>
      </dgm:t>
    </dgm:pt>
    <dgm:pt modelId="{3D53E239-92D1-46AE-9713-B52F4128572C}">
      <dgm:prSet phldrT="[文本]"/>
      <dgm:spPr/>
      <dgm:t>
        <a:bodyPr/>
        <a:lstStyle/>
        <a:p>
          <a:r>
            <a:rPr lang="zh-CN" altLang="en-US" dirty="0">
              <a:latin typeface="楷体" panose="02010609060101010101" pitchFamily="49" charset="-122"/>
              <a:ea typeface="楷体" panose="02010609060101010101" pitchFamily="49" charset="-122"/>
            </a:rPr>
            <a:t>长期可读</a:t>
          </a:r>
        </a:p>
      </dgm:t>
    </dgm:pt>
    <dgm:pt modelId="{48AE65C0-7FD8-44F6-9571-56716361893E}" cxnId="{94871F5A-D8B2-48FD-9A0C-9205F9D63D0E}" type="parTrans">
      <dgm:prSet/>
      <dgm:spPr/>
      <dgm:t>
        <a:bodyPr/>
        <a:lstStyle/>
        <a:p>
          <a:endParaRPr lang="zh-CN" altLang="en-US"/>
        </a:p>
      </dgm:t>
    </dgm:pt>
    <dgm:pt modelId="{6AFA8605-70D2-4EDC-9C65-5D18A978A565}" cxnId="{94871F5A-D8B2-48FD-9A0C-9205F9D63D0E}" type="sibTrans">
      <dgm:prSet/>
      <dgm:spPr/>
      <dgm:t>
        <a:bodyPr/>
        <a:lstStyle/>
        <a:p>
          <a:endParaRPr lang="zh-CN" altLang="en-US"/>
        </a:p>
      </dgm:t>
    </dgm:pt>
    <dgm:pt modelId="{0EF1F021-80D4-4BCB-AB22-1F770A43C4A8}">
      <dgm:prSet phldrT="[文本]"/>
      <dgm:spPr/>
      <dgm:t>
        <a:bodyPr/>
        <a:lstStyle/>
        <a:p>
          <a:r>
            <a:rPr lang="zh-CN" altLang="en-US" dirty="0">
              <a:latin typeface="楷体" panose="02010609060101010101" pitchFamily="49" charset="-122"/>
              <a:ea typeface="楷体" panose="02010609060101010101" pitchFamily="49" charset="-122"/>
            </a:rPr>
            <a:t>信息系统安全措施</a:t>
          </a:r>
        </a:p>
      </dgm:t>
    </dgm:pt>
    <dgm:pt modelId="{22D9C5B5-1C7B-4951-B267-1BE4F03AF1E2}" cxnId="{2267AE27-5558-4011-9186-7565A1D6BCC2}" type="parTrans">
      <dgm:prSet/>
      <dgm:spPr/>
      <dgm:t>
        <a:bodyPr/>
        <a:lstStyle/>
        <a:p>
          <a:endParaRPr lang="zh-CN" altLang="en-US"/>
        </a:p>
      </dgm:t>
    </dgm:pt>
    <dgm:pt modelId="{F36EDA36-3A4A-454F-BCA0-7465CC1883CB}" cxnId="{2267AE27-5558-4011-9186-7565A1D6BCC2}" type="sibTrans">
      <dgm:prSet/>
      <dgm:spPr/>
      <dgm:t>
        <a:bodyPr/>
        <a:lstStyle/>
        <a:p>
          <a:endParaRPr lang="zh-CN" altLang="en-US"/>
        </a:p>
      </dgm:t>
    </dgm:pt>
    <dgm:pt modelId="{E2DA03CD-9D55-4964-9426-59A95497F42B}">
      <dgm:prSet phldrT="[文本]"/>
      <dgm:spPr/>
      <dgm:t>
        <a:bodyPr/>
        <a:lstStyle/>
        <a:p>
          <a:r>
            <a:rPr lang="zh-CN" altLang="en-US" dirty="0">
              <a:latin typeface="楷体" panose="02010609060101010101" pitchFamily="49" charset="-122"/>
              <a:ea typeface="楷体" panose="02010609060101010101" pitchFamily="49" charset="-122"/>
            </a:rPr>
            <a:t>数据自身安全措施</a:t>
          </a:r>
        </a:p>
      </dgm:t>
    </dgm:pt>
    <dgm:pt modelId="{359C46AB-EEC3-4BD6-ABB2-CFD04FC259AA}" cxnId="{E993BCE1-B0C8-4A28-B401-0D7FEF5C07FD}" type="parTrans">
      <dgm:prSet/>
      <dgm:spPr/>
      <dgm:t>
        <a:bodyPr/>
        <a:lstStyle/>
        <a:p>
          <a:endParaRPr lang="zh-CN" altLang="en-US"/>
        </a:p>
      </dgm:t>
    </dgm:pt>
    <dgm:pt modelId="{398D4B39-0C46-4C6F-AD36-4EEE6E3FED55}" cxnId="{E993BCE1-B0C8-4A28-B401-0D7FEF5C07FD}" type="sibTrans">
      <dgm:prSet/>
      <dgm:spPr/>
      <dgm:t>
        <a:bodyPr/>
        <a:lstStyle/>
        <a:p>
          <a:endParaRPr lang="zh-CN" altLang="en-US"/>
        </a:p>
      </dgm:t>
    </dgm:pt>
    <dgm:pt modelId="{DB8A8989-F165-44D8-9E8B-B0B0A0836E75}">
      <dgm:prSet phldrT="[文本]"/>
      <dgm:spPr/>
      <dgm:t>
        <a:bodyPr/>
        <a:lstStyle/>
        <a:p>
          <a:r>
            <a:rPr lang="zh-CN" altLang="en-US" dirty="0">
              <a:latin typeface="楷体" panose="02010609060101010101" pitchFamily="49" charset="-122"/>
              <a:ea typeface="楷体" panose="02010609060101010101" pitchFamily="49" charset="-122"/>
            </a:rPr>
            <a:t>数据格式规范</a:t>
          </a:r>
        </a:p>
      </dgm:t>
    </dgm:pt>
    <dgm:pt modelId="{8F1CD9D2-B750-4A9E-AEEE-4AF196B65CE9}" cxnId="{9EB1B756-D251-4AA9-A99B-443CCCB3F8C5}" type="parTrans">
      <dgm:prSet/>
      <dgm:spPr/>
      <dgm:t>
        <a:bodyPr/>
        <a:lstStyle/>
        <a:p>
          <a:endParaRPr lang="zh-CN" altLang="en-US"/>
        </a:p>
      </dgm:t>
    </dgm:pt>
    <dgm:pt modelId="{CFA7D6EE-6AEE-453F-9CFD-7EB2E0DAD754}" cxnId="{9EB1B756-D251-4AA9-A99B-443CCCB3F8C5}" type="sibTrans">
      <dgm:prSet/>
      <dgm:spPr/>
      <dgm:t>
        <a:bodyPr/>
        <a:lstStyle/>
        <a:p>
          <a:endParaRPr lang="zh-CN" altLang="en-US"/>
        </a:p>
      </dgm:t>
    </dgm:pt>
    <dgm:pt modelId="{C8CA102D-806F-42C7-AD10-18BCCEF61BF5}">
      <dgm:prSet phldrT="[文本]"/>
      <dgm:spPr/>
      <dgm:t>
        <a:bodyPr/>
        <a:lstStyle/>
        <a:p>
          <a:r>
            <a:rPr lang="zh-CN" altLang="en-US" dirty="0">
              <a:latin typeface="楷体" panose="02010609060101010101" pitchFamily="49" charset="-122"/>
              <a:ea typeface="楷体" panose="02010609060101010101" pitchFamily="49" charset="-122"/>
            </a:rPr>
            <a:t>定期检查机制</a:t>
          </a:r>
        </a:p>
      </dgm:t>
    </dgm:pt>
    <dgm:pt modelId="{ABC4288C-679E-47B4-825C-B873D2B49A0F}" cxnId="{33FB68A0-5351-4E61-BE98-BEF41E8A27DE}" type="parTrans">
      <dgm:prSet/>
      <dgm:spPr/>
      <dgm:t>
        <a:bodyPr/>
        <a:lstStyle/>
        <a:p>
          <a:endParaRPr lang="zh-CN" altLang="en-US"/>
        </a:p>
      </dgm:t>
    </dgm:pt>
    <dgm:pt modelId="{DD3A91BB-CEAC-4FA0-90D5-1E88E614A609}" cxnId="{33FB68A0-5351-4E61-BE98-BEF41E8A27DE}" type="sibTrans">
      <dgm:prSet/>
      <dgm:spPr/>
      <dgm:t>
        <a:bodyPr/>
        <a:lstStyle/>
        <a:p>
          <a:endParaRPr lang="zh-CN" altLang="en-US"/>
        </a:p>
      </dgm:t>
    </dgm:pt>
    <dgm:pt modelId="{4712C6FA-9D96-4F6C-AB1B-840C0A6BEF15}" type="pres">
      <dgm:prSet presAssocID="{61B97E44-5060-4FFE-81F5-885E05886C0B}" presName="Name0" presStyleCnt="0">
        <dgm:presLayoutVars>
          <dgm:chPref val="3"/>
          <dgm:dir/>
          <dgm:animLvl val="lvl"/>
          <dgm:resizeHandles/>
        </dgm:presLayoutVars>
      </dgm:prSet>
      <dgm:spPr/>
      <dgm:t>
        <a:bodyPr/>
        <a:lstStyle/>
        <a:p>
          <a:endParaRPr lang="zh-CN" altLang="en-US"/>
        </a:p>
      </dgm:t>
    </dgm:pt>
    <dgm:pt modelId="{12E97051-4175-4D9C-BEE1-85AA30510618}" type="pres">
      <dgm:prSet presAssocID="{AE89C6C9-805E-4361-A451-979F4720A988}" presName="horFlow" presStyleCnt="0"/>
      <dgm:spPr/>
    </dgm:pt>
    <dgm:pt modelId="{D5E4B73F-BE79-4CF2-9EE7-E29E144BD59F}" type="pres">
      <dgm:prSet presAssocID="{AE89C6C9-805E-4361-A451-979F4720A988}" presName="bigChev" presStyleLbl="node1" presStyleIdx="0" presStyleCnt="5" custScaleX="121668"/>
      <dgm:spPr/>
      <dgm:t>
        <a:bodyPr/>
        <a:lstStyle/>
        <a:p>
          <a:endParaRPr lang="zh-CN" altLang="en-US"/>
        </a:p>
      </dgm:t>
    </dgm:pt>
    <dgm:pt modelId="{837D5431-26F6-4BC0-9373-B2706B5A6541}" type="pres">
      <dgm:prSet presAssocID="{4B13AA31-3A87-48D1-88F1-8C9AA70FABB6}" presName="parTrans" presStyleCnt="0"/>
      <dgm:spPr/>
    </dgm:pt>
    <dgm:pt modelId="{3C80C21A-713E-4490-A713-DAD12AE2E345}" type="pres">
      <dgm:prSet presAssocID="{986B381A-B8A6-450A-8436-805890201079}" presName="node" presStyleLbl="alignAccFollowNode1" presStyleIdx="0" presStyleCnt="10" custScaleX="129816">
        <dgm:presLayoutVars>
          <dgm:bulletEnabled val="1"/>
        </dgm:presLayoutVars>
      </dgm:prSet>
      <dgm:spPr/>
      <dgm:t>
        <a:bodyPr/>
        <a:lstStyle/>
        <a:p>
          <a:endParaRPr lang="zh-CN" altLang="en-US"/>
        </a:p>
      </dgm:t>
    </dgm:pt>
    <dgm:pt modelId="{2090CB7B-2CD5-4A5D-A9D8-6F33B8937D33}" type="pres">
      <dgm:prSet presAssocID="{8B035D0E-4BE1-4BE0-B776-DDDA0076D54D}" presName="sibTrans" presStyleCnt="0"/>
      <dgm:spPr/>
    </dgm:pt>
    <dgm:pt modelId="{E94A1AEC-6D34-4ADD-B92B-3752DD2FEB2C}" type="pres">
      <dgm:prSet presAssocID="{49EE6C5A-B4B7-48FB-9308-D7D1F19E5DBF}" presName="node" presStyleLbl="alignAccFollowNode1" presStyleIdx="1" presStyleCnt="10" custScaleX="129816">
        <dgm:presLayoutVars>
          <dgm:bulletEnabled val="1"/>
        </dgm:presLayoutVars>
      </dgm:prSet>
      <dgm:spPr/>
      <dgm:t>
        <a:bodyPr/>
        <a:lstStyle/>
        <a:p>
          <a:endParaRPr lang="zh-CN" altLang="en-US"/>
        </a:p>
      </dgm:t>
    </dgm:pt>
    <dgm:pt modelId="{493687B0-C9FB-44B8-97B6-AD543867FBDB}" type="pres">
      <dgm:prSet presAssocID="{AE89C6C9-805E-4361-A451-979F4720A988}" presName="vSp" presStyleCnt="0"/>
      <dgm:spPr/>
    </dgm:pt>
    <dgm:pt modelId="{857D5D38-0445-4AF7-81D0-EAB53095F809}" type="pres">
      <dgm:prSet presAssocID="{58E43BAB-3222-4B82-9F7F-869D85EE2C3D}" presName="horFlow" presStyleCnt="0"/>
      <dgm:spPr/>
    </dgm:pt>
    <dgm:pt modelId="{DA0245BE-959E-4B37-A204-6F957AD1B325}" type="pres">
      <dgm:prSet presAssocID="{58E43BAB-3222-4B82-9F7F-869D85EE2C3D}" presName="bigChev" presStyleLbl="node1" presStyleIdx="1" presStyleCnt="5" custScaleX="121668"/>
      <dgm:spPr/>
      <dgm:t>
        <a:bodyPr/>
        <a:lstStyle/>
        <a:p>
          <a:endParaRPr lang="zh-CN" altLang="en-US"/>
        </a:p>
      </dgm:t>
    </dgm:pt>
    <dgm:pt modelId="{877DC8F2-7BB5-4BA7-8AF6-56BE7773EDAC}" type="pres">
      <dgm:prSet presAssocID="{94163807-3767-4F7F-B135-8DD3CF21C23B}" presName="parTrans" presStyleCnt="0"/>
      <dgm:spPr/>
    </dgm:pt>
    <dgm:pt modelId="{5270C066-6CEE-4820-85EE-1234BD525B6B}" type="pres">
      <dgm:prSet presAssocID="{3F023D1D-5389-4BCD-9E25-21BA01822B43}" presName="node" presStyleLbl="alignAccFollowNode1" presStyleIdx="2" presStyleCnt="10" custScaleX="129816">
        <dgm:presLayoutVars>
          <dgm:bulletEnabled val="1"/>
        </dgm:presLayoutVars>
      </dgm:prSet>
      <dgm:spPr/>
      <dgm:t>
        <a:bodyPr/>
        <a:lstStyle/>
        <a:p>
          <a:endParaRPr lang="zh-CN" altLang="en-US"/>
        </a:p>
      </dgm:t>
    </dgm:pt>
    <dgm:pt modelId="{32F68286-149B-47C3-ACA8-7EFD33D0FB6C}" type="pres">
      <dgm:prSet presAssocID="{F7286A19-F74A-445E-9D4E-FDAE570EC8D6}" presName="sibTrans" presStyleCnt="0"/>
      <dgm:spPr/>
    </dgm:pt>
    <dgm:pt modelId="{501802F2-8A51-478C-8494-74F5F6C7BE1A}" type="pres">
      <dgm:prSet presAssocID="{100E8804-263F-462B-ADD2-93D90FD7015D}" presName="node" presStyleLbl="alignAccFollowNode1" presStyleIdx="3" presStyleCnt="10" custScaleX="129816">
        <dgm:presLayoutVars>
          <dgm:bulletEnabled val="1"/>
        </dgm:presLayoutVars>
      </dgm:prSet>
      <dgm:spPr/>
      <dgm:t>
        <a:bodyPr/>
        <a:lstStyle/>
        <a:p>
          <a:endParaRPr lang="zh-CN" altLang="en-US"/>
        </a:p>
      </dgm:t>
    </dgm:pt>
    <dgm:pt modelId="{96DF0626-7A82-4A4C-A0DB-6CC27F9832AF}" type="pres">
      <dgm:prSet presAssocID="{58E43BAB-3222-4B82-9F7F-869D85EE2C3D}" presName="vSp" presStyleCnt="0"/>
      <dgm:spPr/>
    </dgm:pt>
    <dgm:pt modelId="{B04E0A55-F2E7-4CB2-BB5C-7B5DE4C8D372}" type="pres">
      <dgm:prSet presAssocID="{EBB4B397-41C0-43E0-B6B6-DE01A3A3EEFD}" presName="horFlow" presStyleCnt="0"/>
      <dgm:spPr/>
    </dgm:pt>
    <dgm:pt modelId="{98DBA258-1A87-40B3-A855-686862D3BB15}" type="pres">
      <dgm:prSet presAssocID="{EBB4B397-41C0-43E0-B6B6-DE01A3A3EEFD}" presName="bigChev" presStyleLbl="node1" presStyleIdx="2" presStyleCnt="5" custScaleX="121668"/>
      <dgm:spPr/>
      <dgm:t>
        <a:bodyPr/>
        <a:lstStyle/>
        <a:p>
          <a:endParaRPr lang="zh-CN" altLang="en-US"/>
        </a:p>
      </dgm:t>
    </dgm:pt>
    <dgm:pt modelId="{6D864D92-662E-45EA-B831-38199F305254}" type="pres">
      <dgm:prSet presAssocID="{94C31C0F-697A-42D3-95FD-3878C7EC85E7}" presName="parTrans" presStyleCnt="0"/>
      <dgm:spPr/>
    </dgm:pt>
    <dgm:pt modelId="{341B3435-A7AD-4FEF-8D26-67F4589F294D}" type="pres">
      <dgm:prSet presAssocID="{8AB50B5F-1584-4965-9639-8D0D6935B52F}" presName="node" presStyleLbl="alignAccFollowNode1" presStyleIdx="4" presStyleCnt="10" custScaleX="129816">
        <dgm:presLayoutVars>
          <dgm:bulletEnabled val="1"/>
        </dgm:presLayoutVars>
      </dgm:prSet>
      <dgm:spPr/>
      <dgm:t>
        <a:bodyPr/>
        <a:lstStyle/>
        <a:p>
          <a:endParaRPr lang="zh-CN" altLang="en-US"/>
        </a:p>
      </dgm:t>
    </dgm:pt>
    <dgm:pt modelId="{6FA0DBC5-A71E-433C-B712-FEF4B85681FE}" type="pres">
      <dgm:prSet presAssocID="{6F1906A0-7839-4261-82B8-FBCF13810D92}" presName="sibTrans" presStyleCnt="0"/>
      <dgm:spPr/>
    </dgm:pt>
    <dgm:pt modelId="{07DE0BCC-503A-4BE4-9951-3AF958268E2E}" type="pres">
      <dgm:prSet presAssocID="{F492C76A-DC51-4D0B-8C35-B513C3E96F0A}" presName="node" presStyleLbl="alignAccFollowNode1" presStyleIdx="5" presStyleCnt="10" custScaleX="129816">
        <dgm:presLayoutVars>
          <dgm:bulletEnabled val="1"/>
        </dgm:presLayoutVars>
      </dgm:prSet>
      <dgm:spPr/>
      <dgm:t>
        <a:bodyPr/>
        <a:lstStyle/>
        <a:p>
          <a:endParaRPr lang="zh-CN" altLang="en-US"/>
        </a:p>
      </dgm:t>
    </dgm:pt>
    <dgm:pt modelId="{7CC5DCFD-5750-493E-8D84-53564555E748}" type="pres">
      <dgm:prSet presAssocID="{EBB4B397-41C0-43E0-B6B6-DE01A3A3EEFD}" presName="vSp" presStyleCnt="0"/>
      <dgm:spPr/>
    </dgm:pt>
    <dgm:pt modelId="{68DF2949-8F1F-4A00-97F9-0CB5EC19EA44}" type="pres">
      <dgm:prSet presAssocID="{E0C6DF54-A2E8-47A4-86A5-9761539A342C}" presName="horFlow" presStyleCnt="0"/>
      <dgm:spPr/>
    </dgm:pt>
    <dgm:pt modelId="{163ACA0B-3949-4AF9-B790-82AECE340633}" type="pres">
      <dgm:prSet presAssocID="{E0C6DF54-A2E8-47A4-86A5-9761539A342C}" presName="bigChev" presStyleLbl="node1" presStyleIdx="3" presStyleCnt="5" custScaleX="121668"/>
      <dgm:spPr/>
      <dgm:t>
        <a:bodyPr/>
        <a:lstStyle/>
        <a:p>
          <a:endParaRPr lang="zh-CN" altLang="en-US"/>
        </a:p>
      </dgm:t>
    </dgm:pt>
    <dgm:pt modelId="{5AB7E2E0-1A82-406E-B65E-7B2FF922EBA3}" type="pres">
      <dgm:prSet presAssocID="{22D9C5B5-1C7B-4951-B267-1BE4F03AF1E2}" presName="parTrans" presStyleCnt="0"/>
      <dgm:spPr/>
    </dgm:pt>
    <dgm:pt modelId="{6647FB30-606C-420E-85D2-71FED70CDADA}" type="pres">
      <dgm:prSet presAssocID="{0EF1F021-80D4-4BCB-AB22-1F770A43C4A8}" presName="node" presStyleLbl="alignAccFollowNode1" presStyleIdx="6" presStyleCnt="10" custScaleX="129816">
        <dgm:presLayoutVars>
          <dgm:bulletEnabled val="1"/>
        </dgm:presLayoutVars>
      </dgm:prSet>
      <dgm:spPr/>
      <dgm:t>
        <a:bodyPr/>
        <a:lstStyle/>
        <a:p>
          <a:endParaRPr lang="zh-CN" altLang="en-US"/>
        </a:p>
      </dgm:t>
    </dgm:pt>
    <dgm:pt modelId="{FC024F44-0EE4-4895-B541-A0AB7C9523C8}" type="pres">
      <dgm:prSet presAssocID="{F36EDA36-3A4A-454F-BCA0-7465CC1883CB}" presName="sibTrans" presStyleCnt="0"/>
      <dgm:spPr/>
    </dgm:pt>
    <dgm:pt modelId="{C1836DAA-0F36-4DF9-ADE9-44E67EEDC146}" type="pres">
      <dgm:prSet presAssocID="{E2DA03CD-9D55-4964-9426-59A95497F42B}" presName="node" presStyleLbl="alignAccFollowNode1" presStyleIdx="7" presStyleCnt="10" custScaleX="129816">
        <dgm:presLayoutVars>
          <dgm:bulletEnabled val="1"/>
        </dgm:presLayoutVars>
      </dgm:prSet>
      <dgm:spPr/>
      <dgm:t>
        <a:bodyPr/>
        <a:lstStyle/>
        <a:p>
          <a:endParaRPr lang="zh-CN" altLang="en-US"/>
        </a:p>
      </dgm:t>
    </dgm:pt>
    <dgm:pt modelId="{4030322A-B8B9-476F-A8A3-1954F9BCC428}" type="pres">
      <dgm:prSet presAssocID="{E0C6DF54-A2E8-47A4-86A5-9761539A342C}" presName="vSp" presStyleCnt="0"/>
      <dgm:spPr/>
    </dgm:pt>
    <dgm:pt modelId="{A3965DF8-25E2-4F11-857D-7FE457EDE6CC}" type="pres">
      <dgm:prSet presAssocID="{3D53E239-92D1-46AE-9713-B52F4128572C}" presName="horFlow" presStyleCnt="0"/>
      <dgm:spPr/>
    </dgm:pt>
    <dgm:pt modelId="{714C4C62-60B8-4D11-BF64-6636B0216F5D}" type="pres">
      <dgm:prSet presAssocID="{3D53E239-92D1-46AE-9713-B52F4128572C}" presName="bigChev" presStyleLbl="node1" presStyleIdx="4" presStyleCnt="5" custScaleX="121668"/>
      <dgm:spPr/>
      <dgm:t>
        <a:bodyPr/>
        <a:lstStyle/>
        <a:p>
          <a:endParaRPr lang="zh-CN" altLang="en-US"/>
        </a:p>
      </dgm:t>
    </dgm:pt>
    <dgm:pt modelId="{3DD9D0B9-DD1B-4BD8-B150-26F260CE2E71}" type="pres">
      <dgm:prSet presAssocID="{8F1CD9D2-B750-4A9E-AEEE-4AF196B65CE9}" presName="parTrans" presStyleCnt="0"/>
      <dgm:spPr/>
    </dgm:pt>
    <dgm:pt modelId="{8326CF4C-1852-4589-94E9-A4C2008E81B9}" type="pres">
      <dgm:prSet presAssocID="{DB8A8989-F165-44D8-9E8B-B0B0A0836E75}" presName="node" presStyleLbl="alignAccFollowNode1" presStyleIdx="8" presStyleCnt="10" custScaleX="129816">
        <dgm:presLayoutVars>
          <dgm:bulletEnabled val="1"/>
        </dgm:presLayoutVars>
      </dgm:prSet>
      <dgm:spPr/>
      <dgm:t>
        <a:bodyPr/>
        <a:lstStyle/>
        <a:p>
          <a:endParaRPr lang="zh-CN" altLang="en-US"/>
        </a:p>
      </dgm:t>
    </dgm:pt>
    <dgm:pt modelId="{D3462DB4-E240-4919-912E-FF69300410D2}" type="pres">
      <dgm:prSet presAssocID="{CFA7D6EE-6AEE-453F-9CFD-7EB2E0DAD754}" presName="sibTrans" presStyleCnt="0"/>
      <dgm:spPr/>
    </dgm:pt>
    <dgm:pt modelId="{1783844B-422A-4282-8CA1-AE31DB63E811}" type="pres">
      <dgm:prSet presAssocID="{C8CA102D-806F-42C7-AD10-18BCCEF61BF5}" presName="node" presStyleLbl="alignAccFollowNode1" presStyleIdx="9" presStyleCnt="10" custScaleX="129816">
        <dgm:presLayoutVars>
          <dgm:bulletEnabled val="1"/>
        </dgm:presLayoutVars>
      </dgm:prSet>
      <dgm:spPr/>
      <dgm:t>
        <a:bodyPr/>
        <a:lstStyle/>
        <a:p>
          <a:endParaRPr lang="zh-CN" altLang="en-US"/>
        </a:p>
      </dgm:t>
    </dgm:pt>
  </dgm:ptLst>
  <dgm:cxnLst>
    <dgm:cxn modelId="{4C9789AA-1270-48E6-9BC8-087C9E64EFD9}" type="presOf" srcId="{EBB4B397-41C0-43E0-B6B6-DE01A3A3EEFD}" destId="{98DBA258-1A87-40B3-A855-686862D3BB15}" srcOrd="0" destOrd="0" presId="urn:microsoft.com/office/officeart/2005/8/layout/lProcess3"/>
    <dgm:cxn modelId="{F810D5B3-7BAE-4358-912F-0BBD78AA8B45}" srcId="{58E43BAB-3222-4B82-9F7F-869D85EE2C3D}" destId="{3F023D1D-5389-4BCD-9E25-21BA01822B43}" srcOrd="0" destOrd="0" parTransId="{94163807-3767-4F7F-B135-8DD3CF21C23B}" sibTransId="{F7286A19-F74A-445E-9D4E-FDAE570EC8D6}"/>
    <dgm:cxn modelId="{F28F2F44-48A8-4043-884E-2C7CC8A9D82D}" srcId="{58E43BAB-3222-4B82-9F7F-869D85EE2C3D}" destId="{100E8804-263F-462B-ADD2-93D90FD7015D}" srcOrd="1" destOrd="0" parTransId="{39C74666-37B2-4A9C-8674-2B533E5A7D3C}" sibTransId="{D2F09E82-50F0-4D89-BE30-BD5360AF7E70}"/>
    <dgm:cxn modelId="{0776E494-5395-4558-A179-531731B3E201}" type="presOf" srcId="{AE89C6C9-805E-4361-A451-979F4720A988}" destId="{D5E4B73F-BE79-4CF2-9EE7-E29E144BD59F}" srcOrd="0" destOrd="0" presId="urn:microsoft.com/office/officeart/2005/8/layout/lProcess3"/>
    <dgm:cxn modelId="{932F8E75-E572-4EB8-8E42-C81EFC365BE0}" type="presOf" srcId="{E0C6DF54-A2E8-47A4-86A5-9761539A342C}" destId="{163ACA0B-3949-4AF9-B790-82AECE340633}" srcOrd="0" destOrd="0" presId="urn:microsoft.com/office/officeart/2005/8/layout/lProcess3"/>
    <dgm:cxn modelId="{E993BCE1-B0C8-4A28-B401-0D7FEF5C07FD}" srcId="{E0C6DF54-A2E8-47A4-86A5-9761539A342C}" destId="{E2DA03CD-9D55-4964-9426-59A95497F42B}" srcOrd="1" destOrd="0" parTransId="{359C46AB-EEC3-4BD6-ABB2-CFD04FC259AA}" sibTransId="{398D4B39-0C46-4C6F-AD36-4EEE6E3FED55}"/>
    <dgm:cxn modelId="{33FB68A0-5351-4E61-BE98-BEF41E8A27DE}" srcId="{3D53E239-92D1-46AE-9713-B52F4128572C}" destId="{C8CA102D-806F-42C7-AD10-18BCCEF61BF5}" srcOrd="1" destOrd="0" parTransId="{ABC4288C-679E-47B4-825C-B873D2B49A0F}" sibTransId="{DD3A91BB-CEAC-4FA0-90D5-1E88E614A609}"/>
    <dgm:cxn modelId="{2635D087-F5CC-4A67-8687-9379CBD2D3D8}" type="presOf" srcId="{49EE6C5A-B4B7-48FB-9308-D7D1F19E5DBF}" destId="{E94A1AEC-6D34-4ADD-B92B-3752DD2FEB2C}" srcOrd="0" destOrd="0" presId="urn:microsoft.com/office/officeart/2005/8/layout/lProcess3"/>
    <dgm:cxn modelId="{CED1BFE1-5523-46F4-A147-3E12A8409F7A}" srcId="{AE89C6C9-805E-4361-A451-979F4720A988}" destId="{986B381A-B8A6-450A-8436-805890201079}" srcOrd="0" destOrd="0" parTransId="{4B13AA31-3A87-48D1-88F1-8C9AA70FABB6}" sibTransId="{8B035D0E-4BE1-4BE0-B776-DDDA0076D54D}"/>
    <dgm:cxn modelId="{AA0C594C-A092-4C24-8F10-668E9186A90D}" type="presOf" srcId="{C8CA102D-806F-42C7-AD10-18BCCEF61BF5}" destId="{1783844B-422A-4282-8CA1-AE31DB63E811}" srcOrd="0" destOrd="0" presId="urn:microsoft.com/office/officeart/2005/8/layout/lProcess3"/>
    <dgm:cxn modelId="{FC60119B-B60E-40AE-B45D-37EE9C17FB2E}" type="presOf" srcId="{E2DA03CD-9D55-4964-9426-59A95497F42B}" destId="{C1836DAA-0F36-4DF9-ADE9-44E67EEDC146}" srcOrd="0" destOrd="0" presId="urn:microsoft.com/office/officeart/2005/8/layout/lProcess3"/>
    <dgm:cxn modelId="{01F5C255-D8EF-4AB9-989A-8AB3AAEA8977}" type="presOf" srcId="{58E43BAB-3222-4B82-9F7F-869D85EE2C3D}" destId="{DA0245BE-959E-4B37-A204-6F957AD1B325}" srcOrd="0" destOrd="0" presId="urn:microsoft.com/office/officeart/2005/8/layout/lProcess3"/>
    <dgm:cxn modelId="{94871F5A-D8B2-48FD-9A0C-9205F9D63D0E}" srcId="{61B97E44-5060-4FFE-81F5-885E05886C0B}" destId="{3D53E239-92D1-46AE-9713-B52F4128572C}" srcOrd="4" destOrd="0" parTransId="{48AE65C0-7FD8-44F6-9571-56716361893E}" sibTransId="{6AFA8605-70D2-4EDC-9C65-5D18A978A565}"/>
    <dgm:cxn modelId="{434440C3-0D24-433D-B1CB-2B118475ED07}" srcId="{EBB4B397-41C0-43E0-B6B6-DE01A3A3EEFD}" destId="{F492C76A-DC51-4D0B-8C35-B513C3E96F0A}" srcOrd="1" destOrd="0" parTransId="{11AC14A4-B9C1-4B88-9529-94D8C8728C58}" sibTransId="{B01A9346-296D-4E69-A35C-32D7811BD6B9}"/>
    <dgm:cxn modelId="{E1CC4985-EF64-4380-A281-3388A7FEAC5E}" type="presOf" srcId="{100E8804-263F-462B-ADD2-93D90FD7015D}" destId="{501802F2-8A51-478C-8494-74F5F6C7BE1A}" srcOrd="0" destOrd="0" presId="urn:microsoft.com/office/officeart/2005/8/layout/lProcess3"/>
    <dgm:cxn modelId="{8B770CCC-894C-477F-9C47-F187977681A9}" srcId="{AE89C6C9-805E-4361-A451-979F4720A988}" destId="{49EE6C5A-B4B7-48FB-9308-D7D1F19E5DBF}" srcOrd="1" destOrd="0" parTransId="{ADCDABB4-A0D3-466D-8B97-56E96E4AABC5}" sibTransId="{E2A02875-7C76-4F65-9647-9536054CB291}"/>
    <dgm:cxn modelId="{9EB1B756-D251-4AA9-A99B-443CCCB3F8C5}" srcId="{3D53E239-92D1-46AE-9713-B52F4128572C}" destId="{DB8A8989-F165-44D8-9E8B-B0B0A0836E75}" srcOrd="0" destOrd="0" parTransId="{8F1CD9D2-B750-4A9E-AEEE-4AF196B65CE9}" sibTransId="{CFA7D6EE-6AEE-453F-9CFD-7EB2E0DAD754}"/>
    <dgm:cxn modelId="{175AB0FF-39F4-4466-93B8-6B247B602324}" type="presOf" srcId="{3F023D1D-5389-4BCD-9E25-21BA01822B43}" destId="{5270C066-6CEE-4820-85EE-1234BD525B6B}" srcOrd="0" destOrd="0" presId="urn:microsoft.com/office/officeart/2005/8/layout/lProcess3"/>
    <dgm:cxn modelId="{F67B8176-D077-4668-8590-06A2BE818A6A}" type="presOf" srcId="{0EF1F021-80D4-4BCB-AB22-1F770A43C4A8}" destId="{6647FB30-606C-420E-85D2-71FED70CDADA}" srcOrd="0" destOrd="0" presId="urn:microsoft.com/office/officeart/2005/8/layout/lProcess3"/>
    <dgm:cxn modelId="{B361756C-5D1A-4366-8A14-54CE4D7CB8ED}" type="presOf" srcId="{61B97E44-5060-4FFE-81F5-885E05886C0B}" destId="{4712C6FA-9D96-4F6C-AB1B-840C0A6BEF15}" srcOrd="0" destOrd="0" presId="urn:microsoft.com/office/officeart/2005/8/layout/lProcess3"/>
    <dgm:cxn modelId="{2012B54F-9F4A-4562-B073-0707C5D9BA1A}" srcId="{EBB4B397-41C0-43E0-B6B6-DE01A3A3EEFD}" destId="{8AB50B5F-1584-4965-9639-8D0D6935B52F}" srcOrd="0" destOrd="0" parTransId="{94C31C0F-697A-42D3-95FD-3878C7EC85E7}" sibTransId="{6F1906A0-7839-4261-82B8-FBCF13810D92}"/>
    <dgm:cxn modelId="{2267AE27-5558-4011-9186-7565A1D6BCC2}" srcId="{E0C6DF54-A2E8-47A4-86A5-9761539A342C}" destId="{0EF1F021-80D4-4BCB-AB22-1F770A43C4A8}" srcOrd="0" destOrd="0" parTransId="{22D9C5B5-1C7B-4951-B267-1BE4F03AF1E2}" sibTransId="{F36EDA36-3A4A-454F-BCA0-7465CC1883CB}"/>
    <dgm:cxn modelId="{420B3457-56B0-43B3-A840-275CE3810F07}" srcId="{61B97E44-5060-4FFE-81F5-885E05886C0B}" destId="{AE89C6C9-805E-4361-A451-979F4720A988}" srcOrd="0" destOrd="0" parTransId="{ABFA911B-5A8B-4B06-BFA2-7DA0D5C146F7}" sibTransId="{D3DD857C-D70D-4858-BFC5-C3B0D3CE80A6}"/>
    <dgm:cxn modelId="{FF74A7D1-6287-4885-A41C-629657012466}" srcId="{61B97E44-5060-4FFE-81F5-885E05886C0B}" destId="{EBB4B397-41C0-43E0-B6B6-DE01A3A3EEFD}" srcOrd="2" destOrd="0" parTransId="{CFE61109-311F-482C-BF54-1AFEC9936CF1}" sibTransId="{D97C6815-191A-4E47-B2F1-3E4322DAF794}"/>
    <dgm:cxn modelId="{BA53553F-3258-4AB8-86B5-86289C284821}" type="presOf" srcId="{DB8A8989-F165-44D8-9E8B-B0B0A0836E75}" destId="{8326CF4C-1852-4589-94E9-A4C2008E81B9}" srcOrd="0" destOrd="0" presId="urn:microsoft.com/office/officeart/2005/8/layout/lProcess3"/>
    <dgm:cxn modelId="{6626E09C-6DFC-4FA3-BEEC-0CAC091E735F}" type="presOf" srcId="{986B381A-B8A6-450A-8436-805890201079}" destId="{3C80C21A-713E-4490-A713-DAD12AE2E345}" srcOrd="0" destOrd="0" presId="urn:microsoft.com/office/officeart/2005/8/layout/lProcess3"/>
    <dgm:cxn modelId="{0B2436A9-2B2D-46FF-A731-F8A673901B67}" type="presOf" srcId="{F492C76A-DC51-4D0B-8C35-B513C3E96F0A}" destId="{07DE0BCC-503A-4BE4-9951-3AF958268E2E}" srcOrd="0" destOrd="0" presId="urn:microsoft.com/office/officeart/2005/8/layout/lProcess3"/>
    <dgm:cxn modelId="{096D0D6D-A6D4-4F12-A00F-E40905F41780}" srcId="{61B97E44-5060-4FFE-81F5-885E05886C0B}" destId="{58E43BAB-3222-4B82-9F7F-869D85EE2C3D}" srcOrd="1" destOrd="0" parTransId="{96BF3DE0-6190-442B-991D-7B2FAE5D33AF}" sibTransId="{4B35D9A0-D07E-4617-9A81-F76AE318545C}"/>
    <dgm:cxn modelId="{664B5A18-C03A-4486-8296-3D66838FCB5E}" srcId="{61B97E44-5060-4FFE-81F5-885E05886C0B}" destId="{E0C6DF54-A2E8-47A4-86A5-9761539A342C}" srcOrd="3" destOrd="0" parTransId="{5C552D0E-5DA9-448F-AAC6-F9EDB20B2B1E}" sibTransId="{5D141CDF-591F-462D-927E-6F278B04F261}"/>
    <dgm:cxn modelId="{C3CBE1BF-6C83-4D8D-863D-7A65F3AB8122}" type="presOf" srcId="{3D53E239-92D1-46AE-9713-B52F4128572C}" destId="{714C4C62-60B8-4D11-BF64-6636B0216F5D}" srcOrd="0" destOrd="0" presId="urn:microsoft.com/office/officeart/2005/8/layout/lProcess3"/>
    <dgm:cxn modelId="{2E79A8F9-0261-40A1-9003-6E9CEEE46890}" type="presOf" srcId="{8AB50B5F-1584-4965-9639-8D0D6935B52F}" destId="{341B3435-A7AD-4FEF-8D26-67F4589F294D}" srcOrd="0" destOrd="0" presId="urn:microsoft.com/office/officeart/2005/8/layout/lProcess3"/>
    <dgm:cxn modelId="{B3006EB7-E2D2-4CC1-BA18-432D634D7FDC}" type="presParOf" srcId="{4712C6FA-9D96-4F6C-AB1B-840C0A6BEF15}" destId="{12E97051-4175-4D9C-BEE1-85AA30510618}" srcOrd="0" destOrd="0" presId="urn:microsoft.com/office/officeart/2005/8/layout/lProcess3"/>
    <dgm:cxn modelId="{5FED9FCF-1C65-4A71-9F7E-7B75365D476B}" type="presParOf" srcId="{12E97051-4175-4D9C-BEE1-85AA30510618}" destId="{D5E4B73F-BE79-4CF2-9EE7-E29E144BD59F}" srcOrd="0" destOrd="0" presId="urn:microsoft.com/office/officeart/2005/8/layout/lProcess3"/>
    <dgm:cxn modelId="{4C01B802-99A3-4223-A8CE-AAB64DF2737A}" type="presParOf" srcId="{12E97051-4175-4D9C-BEE1-85AA30510618}" destId="{837D5431-26F6-4BC0-9373-B2706B5A6541}" srcOrd="1" destOrd="0" presId="urn:microsoft.com/office/officeart/2005/8/layout/lProcess3"/>
    <dgm:cxn modelId="{02E6E7B9-C171-44B4-B082-9A99DBB60378}" type="presParOf" srcId="{12E97051-4175-4D9C-BEE1-85AA30510618}" destId="{3C80C21A-713E-4490-A713-DAD12AE2E345}" srcOrd="2" destOrd="0" presId="urn:microsoft.com/office/officeart/2005/8/layout/lProcess3"/>
    <dgm:cxn modelId="{D49D0331-404A-4453-A425-99D9A0F1AA95}" type="presParOf" srcId="{12E97051-4175-4D9C-BEE1-85AA30510618}" destId="{2090CB7B-2CD5-4A5D-A9D8-6F33B8937D33}" srcOrd="3" destOrd="0" presId="urn:microsoft.com/office/officeart/2005/8/layout/lProcess3"/>
    <dgm:cxn modelId="{202527F0-72B6-4F5F-8C97-A7EDE7396313}" type="presParOf" srcId="{12E97051-4175-4D9C-BEE1-85AA30510618}" destId="{E94A1AEC-6D34-4ADD-B92B-3752DD2FEB2C}" srcOrd="4" destOrd="0" presId="urn:microsoft.com/office/officeart/2005/8/layout/lProcess3"/>
    <dgm:cxn modelId="{82A3C007-FBB6-4CDC-8BB9-E73D69BC4029}" type="presParOf" srcId="{4712C6FA-9D96-4F6C-AB1B-840C0A6BEF15}" destId="{493687B0-C9FB-44B8-97B6-AD543867FBDB}" srcOrd="1" destOrd="0" presId="urn:microsoft.com/office/officeart/2005/8/layout/lProcess3"/>
    <dgm:cxn modelId="{DB6D4A15-BD5A-4FE8-B7C2-BA8CA0ECAADC}" type="presParOf" srcId="{4712C6FA-9D96-4F6C-AB1B-840C0A6BEF15}" destId="{857D5D38-0445-4AF7-81D0-EAB53095F809}" srcOrd="2" destOrd="0" presId="urn:microsoft.com/office/officeart/2005/8/layout/lProcess3"/>
    <dgm:cxn modelId="{235971AA-E10C-4E4A-A57E-BF313151CE2A}" type="presParOf" srcId="{857D5D38-0445-4AF7-81D0-EAB53095F809}" destId="{DA0245BE-959E-4B37-A204-6F957AD1B325}" srcOrd="0" destOrd="0" presId="urn:microsoft.com/office/officeart/2005/8/layout/lProcess3"/>
    <dgm:cxn modelId="{899B948D-EEAD-4578-BEC8-750ED4FEB96D}" type="presParOf" srcId="{857D5D38-0445-4AF7-81D0-EAB53095F809}" destId="{877DC8F2-7BB5-4BA7-8AF6-56BE7773EDAC}" srcOrd="1" destOrd="0" presId="urn:microsoft.com/office/officeart/2005/8/layout/lProcess3"/>
    <dgm:cxn modelId="{6BF00DCF-8B2A-42F6-9A10-529C09FB5903}" type="presParOf" srcId="{857D5D38-0445-4AF7-81D0-EAB53095F809}" destId="{5270C066-6CEE-4820-85EE-1234BD525B6B}" srcOrd="2" destOrd="0" presId="urn:microsoft.com/office/officeart/2005/8/layout/lProcess3"/>
    <dgm:cxn modelId="{A1BB755F-0540-4BD5-9D5B-2AF501A0B378}" type="presParOf" srcId="{857D5D38-0445-4AF7-81D0-EAB53095F809}" destId="{32F68286-149B-47C3-ACA8-7EFD33D0FB6C}" srcOrd="3" destOrd="0" presId="urn:microsoft.com/office/officeart/2005/8/layout/lProcess3"/>
    <dgm:cxn modelId="{0B7C631B-87AF-468D-A210-D668BF4BF333}" type="presParOf" srcId="{857D5D38-0445-4AF7-81D0-EAB53095F809}" destId="{501802F2-8A51-478C-8494-74F5F6C7BE1A}" srcOrd="4" destOrd="0" presId="urn:microsoft.com/office/officeart/2005/8/layout/lProcess3"/>
    <dgm:cxn modelId="{1831D2E1-009D-46BF-B09A-495023EDAC83}" type="presParOf" srcId="{4712C6FA-9D96-4F6C-AB1B-840C0A6BEF15}" destId="{96DF0626-7A82-4A4C-A0DB-6CC27F9832AF}" srcOrd="3" destOrd="0" presId="urn:microsoft.com/office/officeart/2005/8/layout/lProcess3"/>
    <dgm:cxn modelId="{DF960AD4-BFD1-425B-BAD1-34A913FB9A16}" type="presParOf" srcId="{4712C6FA-9D96-4F6C-AB1B-840C0A6BEF15}" destId="{B04E0A55-F2E7-4CB2-BB5C-7B5DE4C8D372}" srcOrd="4" destOrd="0" presId="urn:microsoft.com/office/officeart/2005/8/layout/lProcess3"/>
    <dgm:cxn modelId="{B73AC6BF-5B07-49B4-8572-71328A5C52E2}" type="presParOf" srcId="{B04E0A55-F2E7-4CB2-BB5C-7B5DE4C8D372}" destId="{98DBA258-1A87-40B3-A855-686862D3BB15}" srcOrd="0" destOrd="0" presId="urn:microsoft.com/office/officeart/2005/8/layout/lProcess3"/>
    <dgm:cxn modelId="{BD968107-F070-4574-9D1D-E7C8FF6DE78D}" type="presParOf" srcId="{B04E0A55-F2E7-4CB2-BB5C-7B5DE4C8D372}" destId="{6D864D92-662E-45EA-B831-38199F305254}" srcOrd="1" destOrd="0" presId="urn:microsoft.com/office/officeart/2005/8/layout/lProcess3"/>
    <dgm:cxn modelId="{9AAC6E52-E4FC-4B64-B8F9-EEAABBA14BE1}" type="presParOf" srcId="{B04E0A55-F2E7-4CB2-BB5C-7B5DE4C8D372}" destId="{341B3435-A7AD-4FEF-8D26-67F4589F294D}" srcOrd="2" destOrd="0" presId="urn:microsoft.com/office/officeart/2005/8/layout/lProcess3"/>
    <dgm:cxn modelId="{9DA57988-0163-42F5-8EAA-F830EA61574A}" type="presParOf" srcId="{B04E0A55-F2E7-4CB2-BB5C-7B5DE4C8D372}" destId="{6FA0DBC5-A71E-433C-B712-FEF4B85681FE}" srcOrd="3" destOrd="0" presId="urn:microsoft.com/office/officeart/2005/8/layout/lProcess3"/>
    <dgm:cxn modelId="{0579424B-11B0-4668-BB09-5689686D7C2C}" type="presParOf" srcId="{B04E0A55-F2E7-4CB2-BB5C-7B5DE4C8D372}" destId="{07DE0BCC-503A-4BE4-9951-3AF958268E2E}" srcOrd="4" destOrd="0" presId="urn:microsoft.com/office/officeart/2005/8/layout/lProcess3"/>
    <dgm:cxn modelId="{3156227B-2438-4CBD-87EB-DCF19301D8E1}" type="presParOf" srcId="{4712C6FA-9D96-4F6C-AB1B-840C0A6BEF15}" destId="{7CC5DCFD-5750-493E-8D84-53564555E748}" srcOrd="5" destOrd="0" presId="urn:microsoft.com/office/officeart/2005/8/layout/lProcess3"/>
    <dgm:cxn modelId="{BFA73D74-AD98-47C0-9C46-928D349787D9}" type="presParOf" srcId="{4712C6FA-9D96-4F6C-AB1B-840C0A6BEF15}" destId="{68DF2949-8F1F-4A00-97F9-0CB5EC19EA44}" srcOrd="6" destOrd="0" presId="urn:microsoft.com/office/officeart/2005/8/layout/lProcess3"/>
    <dgm:cxn modelId="{E07E38FD-9B9B-4818-9FDF-93FCC745CA7C}" type="presParOf" srcId="{68DF2949-8F1F-4A00-97F9-0CB5EC19EA44}" destId="{163ACA0B-3949-4AF9-B790-82AECE340633}" srcOrd="0" destOrd="0" presId="urn:microsoft.com/office/officeart/2005/8/layout/lProcess3"/>
    <dgm:cxn modelId="{4D41DD4D-16A9-46CC-A767-CC24BEAD154C}" type="presParOf" srcId="{68DF2949-8F1F-4A00-97F9-0CB5EC19EA44}" destId="{5AB7E2E0-1A82-406E-B65E-7B2FF922EBA3}" srcOrd="1" destOrd="0" presId="urn:microsoft.com/office/officeart/2005/8/layout/lProcess3"/>
    <dgm:cxn modelId="{AA21F68A-9A70-4192-9048-93FE41EC823F}" type="presParOf" srcId="{68DF2949-8F1F-4A00-97F9-0CB5EC19EA44}" destId="{6647FB30-606C-420E-85D2-71FED70CDADA}" srcOrd="2" destOrd="0" presId="urn:microsoft.com/office/officeart/2005/8/layout/lProcess3"/>
    <dgm:cxn modelId="{09F5CF47-BB47-41DC-8154-3ED9E89F86F6}" type="presParOf" srcId="{68DF2949-8F1F-4A00-97F9-0CB5EC19EA44}" destId="{FC024F44-0EE4-4895-B541-A0AB7C9523C8}" srcOrd="3" destOrd="0" presId="urn:microsoft.com/office/officeart/2005/8/layout/lProcess3"/>
    <dgm:cxn modelId="{EE8E7399-CA8A-41F4-9553-E0EC5D9BB550}" type="presParOf" srcId="{68DF2949-8F1F-4A00-97F9-0CB5EC19EA44}" destId="{C1836DAA-0F36-4DF9-ADE9-44E67EEDC146}" srcOrd="4" destOrd="0" presId="urn:microsoft.com/office/officeart/2005/8/layout/lProcess3"/>
    <dgm:cxn modelId="{3D3A8FE1-154C-468C-BFEC-A33DE440F96D}" type="presParOf" srcId="{4712C6FA-9D96-4F6C-AB1B-840C0A6BEF15}" destId="{4030322A-B8B9-476F-A8A3-1954F9BCC428}" srcOrd="7" destOrd="0" presId="urn:microsoft.com/office/officeart/2005/8/layout/lProcess3"/>
    <dgm:cxn modelId="{13655FE3-8A7A-409D-A9CE-6130CC52F700}" type="presParOf" srcId="{4712C6FA-9D96-4F6C-AB1B-840C0A6BEF15}" destId="{A3965DF8-25E2-4F11-857D-7FE457EDE6CC}" srcOrd="8" destOrd="0" presId="urn:microsoft.com/office/officeart/2005/8/layout/lProcess3"/>
    <dgm:cxn modelId="{A4152343-9097-4E04-BD06-3573787761A2}" type="presParOf" srcId="{A3965DF8-25E2-4F11-857D-7FE457EDE6CC}" destId="{714C4C62-60B8-4D11-BF64-6636B0216F5D}" srcOrd="0" destOrd="0" presId="urn:microsoft.com/office/officeart/2005/8/layout/lProcess3"/>
    <dgm:cxn modelId="{EF5D43CA-F0A0-47E3-A662-0BE8CF97F1F0}" type="presParOf" srcId="{A3965DF8-25E2-4F11-857D-7FE457EDE6CC}" destId="{3DD9D0B9-DD1B-4BD8-B150-26F260CE2E71}" srcOrd="1" destOrd="0" presId="urn:microsoft.com/office/officeart/2005/8/layout/lProcess3"/>
    <dgm:cxn modelId="{1FABB751-8580-4607-B1D1-86613827C831}" type="presParOf" srcId="{A3965DF8-25E2-4F11-857D-7FE457EDE6CC}" destId="{8326CF4C-1852-4589-94E9-A4C2008E81B9}" srcOrd="2" destOrd="0" presId="urn:microsoft.com/office/officeart/2005/8/layout/lProcess3"/>
    <dgm:cxn modelId="{410F2F0B-3C95-467E-BFB7-57FA37933119}" type="presParOf" srcId="{A3965DF8-25E2-4F11-857D-7FE457EDE6CC}" destId="{D3462DB4-E240-4919-912E-FF69300410D2}" srcOrd="3" destOrd="0" presId="urn:microsoft.com/office/officeart/2005/8/layout/lProcess3"/>
    <dgm:cxn modelId="{18FDE7FF-F74B-45A4-9605-F2F532A7DFF9}" type="presParOf" srcId="{A3965DF8-25E2-4F11-857D-7FE457EDE6CC}" destId="{1783844B-422A-4282-8CA1-AE31DB63E811}" srcOrd="4" destOrd="0" presId="urn:microsoft.com/office/officeart/2005/8/layout/lProcess3"/>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4B3E2F-5DCD-405D-B86D-89CDAD48F0A7}" type="doc">
      <dgm:prSet loTypeId="urn:microsoft.com/office/officeart/2005/8/layout/hList3" loCatId="list" qsTypeId="urn:microsoft.com/office/officeart/2005/8/quickstyle/simple1" qsCatId="simple" csTypeId="urn:microsoft.com/office/officeart/2005/8/colors/accent2_1" csCatId="accent2" phldr="1"/>
      <dgm:spPr/>
      <dgm:t>
        <a:bodyPr/>
        <a:lstStyle/>
        <a:p>
          <a:endParaRPr lang="zh-CN" altLang="en-US"/>
        </a:p>
      </dgm:t>
    </dgm:pt>
    <dgm:pt modelId="{92DCFC86-4A20-41CB-84C4-204F5BA81A23}">
      <dgm:prSet phldrT="[文本]"/>
      <dgm:spPr/>
      <dgm:t>
        <a:bodyPr/>
        <a:lstStyle/>
        <a:p>
          <a:r>
            <a:rPr lang="zh-CN" altLang="en-US" dirty="0">
              <a:latin typeface="隶书" panose="02010509060101010101" pitchFamily="49" charset="-122"/>
              <a:ea typeface="隶书" panose="02010509060101010101" pitchFamily="49" charset="-122"/>
            </a:rPr>
            <a:t>数字化校园产生的数字信息</a:t>
          </a:r>
        </a:p>
      </dgm:t>
    </dgm:pt>
    <dgm:pt modelId="{8C1882A9-5EC6-4C51-B424-460BA04FD65B}" cxnId="{9DCD8D24-1FE4-4019-B528-4974234C93CD}" type="parTrans">
      <dgm:prSet/>
      <dgm:spPr/>
      <dgm:t>
        <a:bodyPr/>
        <a:lstStyle/>
        <a:p>
          <a:endParaRPr lang="zh-CN" altLang="en-US"/>
        </a:p>
      </dgm:t>
    </dgm:pt>
    <dgm:pt modelId="{EF5B4722-86BC-4E8A-9FAB-1D8F5D3CF109}" cxnId="{9DCD8D24-1FE4-4019-B528-4974234C93CD}" type="sibTrans">
      <dgm:prSet/>
      <dgm:spPr/>
      <dgm:t>
        <a:bodyPr/>
        <a:lstStyle/>
        <a:p>
          <a:endParaRPr lang="zh-CN" altLang="en-US"/>
        </a:p>
      </dgm:t>
    </dgm:pt>
    <dgm:pt modelId="{6F9BECB5-CA50-4DD2-A3C0-FF9A9333C8B1}">
      <dgm:prSet phldrT="[文本]" custT="1"/>
      <dgm:spPr/>
      <dgm:t>
        <a:bodyPr/>
        <a:lstStyle/>
        <a:p>
          <a:pPr rtl="0">
            <a:lnSpc>
              <a:spcPct val="100000"/>
            </a:lnSpc>
          </a:pPr>
          <a:r>
            <a:rPr lang="en-US" altLang="zh-CN" sz="1200" dirty="0">
              <a:latin typeface="Times New Roman" panose="02020603050405020304" pitchFamily="18" charset="0"/>
              <a:cs typeface="Times New Roman" panose="02020603050405020304" pitchFamily="18" charset="0"/>
            </a:rPr>
            <a:t>OA</a:t>
          </a:r>
        </a:p>
        <a:p>
          <a:pPr rtl="0">
            <a:lnSpc>
              <a:spcPct val="100000"/>
            </a:lnSpc>
          </a:pPr>
          <a:r>
            <a:rPr lang="en-US" altLang="zh-CN" sz="1200" dirty="0">
              <a:latin typeface="Times New Roman" panose="02020603050405020304" pitchFamily="18" charset="0"/>
              <a:cs typeface="Times New Roman" panose="02020603050405020304" pitchFamily="18" charset="0"/>
            </a:rPr>
            <a:t>USC</a:t>
          </a:r>
          <a:r>
            <a:rPr lang="zh-CN" altLang="en-US" sz="1200" dirty="0">
              <a:latin typeface="Times New Roman" panose="02020603050405020304" pitchFamily="18" charset="0"/>
              <a:cs typeface="Times New Roman" panose="02020603050405020304" pitchFamily="18" charset="0"/>
            </a:rPr>
            <a:t>、教务系统</a:t>
          </a:r>
          <a:endParaRPr lang="en-US" altLang="zh-CN" sz="1200" dirty="0">
            <a:latin typeface="Times New Roman" panose="02020603050405020304" pitchFamily="18" charset="0"/>
            <a:cs typeface="Times New Roman" panose="02020603050405020304" pitchFamily="18" charset="0"/>
          </a:endParaRPr>
        </a:p>
        <a:p>
          <a:pPr rtl="0">
            <a:lnSpc>
              <a:spcPct val="100000"/>
            </a:lnSpc>
          </a:pPr>
          <a:r>
            <a:rPr lang="zh-CN" altLang="en-US" sz="1200" dirty="0">
              <a:latin typeface="Times New Roman" panose="02020603050405020304" pitchFamily="18" charset="0"/>
              <a:cs typeface="Times New Roman" panose="02020603050405020304" pitchFamily="18" charset="0"/>
            </a:rPr>
            <a:t>财务系统、科研系统</a:t>
          </a:r>
          <a:r>
            <a:rPr lang="en-US" altLang="zh-CN" sz="1200" dirty="0">
              <a:latin typeface="Times New Roman" panose="02020603050405020304" pitchFamily="18" charset="0"/>
              <a:cs typeface="Times New Roman" panose="02020603050405020304" pitchFamily="18" charset="0"/>
            </a:rPr>
            <a:t>……</a:t>
          </a:r>
        </a:p>
      </dgm:t>
    </dgm:pt>
    <dgm:pt modelId="{6EB5997D-39E9-443B-8B50-5C1FFEF0ABDB}" cxnId="{3980C678-BEC1-4A9B-82A1-E411A5425C27}" type="parTrans">
      <dgm:prSet/>
      <dgm:spPr/>
      <dgm:t>
        <a:bodyPr/>
        <a:lstStyle/>
        <a:p>
          <a:endParaRPr lang="zh-CN" altLang="en-US"/>
        </a:p>
      </dgm:t>
    </dgm:pt>
    <dgm:pt modelId="{98CEEC04-2E77-4A26-8A78-108C834E19F7}" cxnId="{3980C678-BEC1-4A9B-82A1-E411A5425C27}" type="sibTrans">
      <dgm:prSet/>
      <dgm:spPr/>
      <dgm:t>
        <a:bodyPr/>
        <a:lstStyle/>
        <a:p>
          <a:endParaRPr lang="zh-CN" altLang="en-US"/>
        </a:p>
      </dgm:t>
    </dgm:pt>
    <dgm:pt modelId="{A281CA03-A696-4425-8885-A5F6517C846D}">
      <dgm:prSet phldrT="[文本]" custT="1"/>
      <dgm:spPr/>
      <dgm:t>
        <a:bodyPr/>
        <a:lstStyle/>
        <a:p>
          <a:r>
            <a:rPr lang="zh-CN" altLang="en-US" sz="1200" dirty="0">
              <a:latin typeface="Times New Roman" panose="02020603050405020304" pitchFamily="18" charset="0"/>
              <a:cs typeface="Times New Roman" panose="02020603050405020304" pitchFamily="18" charset="0"/>
            </a:rPr>
            <a:t>教学资源（多媒体视频、课件等）</a:t>
          </a:r>
          <a:endParaRPr lang="en-US" altLang="zh-CN" sz="1200" dirty="0">
            <a:latin typeface="Times New Roman" panose="02020603050405020304" pitchFamily="18" charset="0"/>
            <a:cs typeface="Times New Roman" panose="02020603050405020304" pitchFamily="18" charset="0"/>
          </a:endParaRPr>
        </a:p>
        <a:p>
          <a:r>
            <a:rPr lang="zh-CN" altLang="en-US" sz="1200" dirty="0">
              <a:latin typeface="Times New Roman" panose="02020603050405020304" pitchFamily="18" charset="0"/>
              <a:cs typeface="Times New Roman" panose="02020603050405020304" pitchFamily="18" charset="0"/>
            </a:rPr>
            <a:t>院系部处产生的电子文件</a:t>
          </a:r>
          <a:endParaRPr lang="en-US" altLang="zh-CN" sz="1200" dirty="0">
            <a:latin typeface="Times New Roman" panose="02020603050405020304" pitchFamily="18" charset="0"/>
            <a:cs typeface="Times New Roman" panose="02020603050405020304" pitchFamily="18" charset="0"/>
          </a:endParaRPr>
        </a:p>
        <a:p>
          <a:r>
            <a:rPr lang="zh-CN" altLang="en-US" sz="1200" dirty="0">
              <a:latin typeface="Times New Roman" panose="02020603050405020304" pitchFamily="18" charset="0"/>
              <a:cs typeface="Times New Roman" panose="02020603050405020304" pitchFamily="18" charset="0"/>
            </a:rPr>
            <a:t>师生职工、国内外校友上传的多媒体文件</a:t>
          </a:r>
          <a:endParaRPr lang="en-US" altLang="zh-CN" sz="1200" dirty="0">
            <a:latin typeface="Times New Roman" panose="02020603050405020304" pitchFamily="18" charset="0"/>
            <a:cs typeface="Times New Roman" panose="02020603050405020304" pitchFamily="18" charset="0"/>
          </a:endParaRPr>
        </a:p>
        <a:p>
          <a:r>
            <a:rPr lang="en-US" altLang="zh-CN" sz="1200" dirty="0">
              <a:latin typeface="Times New Roman" panose="02020603050405020304" pitchFamily="18" charset="0"/>
              <a:cs typeface="Times New Roman" panose="02020603050405020304" pitchFamily="18" charset="0"/>
            </a:rPr>
            <a:t>……</a:t>
          </a:r>
        </a:p>
      </dgm:t>
    </dgm:pt>
    <dgm:pt modelId="{5829736D-1B3F-4C37-8FD0-3E6015FD8750}" cxnId="{04560933-6574-40BE-8D8C-F28B1B755859}" type="parTrans">
      <dgm:prSet/>
      <dgm:spPr/>
      <dgm:t>
        <a:bodyPr/>
        <a:lstStyle/>
        <a:p>
          <a:endParaRPr lang="zh-CN" altLang="en-US"/>
        </a:p>
      </dgm:t>
    </dgm:pt>
    <dgm:pt modelId="{5EDF764E-0C2E-46FB-B667-4024B75594F8}" cxnId="{04560933-6574-40BE-8D8C-F28B1B755859}" type="sibTrans">
      <dgm:prSet/>
      <dgm:spPr/>
      <dgm:t>
        <a:bodyPr/>
        <a:lstStyle/>
        <a:p>
          <a:endParaRPr lang="zh-CN" altLang="en-US"/>
        </a:p>
      </dgm:t>
    </dgm:pt>
    <dgm:pt modelId="{310EB4C6-BD71-4586-B7BB-42315D51EAAE}" type="pres">
      <dgm:prSet presAssocID="{734B3E2F-5DCD-405D-B86D-89CDAD48F0A7}" presName="composite" presStyleCnt="0">
        <dgm:presLayoutVars>
          <dgm:chMax val="1"/>
          <dgm:dir/>
          <dgm:resizeHandles val="exact"/>
        </dgm:presLayoutVars>
      </dgm:prSet>
      <dgm:spPr/>
      <dgm:t>
        <a:bodyPr/>
        <a:lstStyle/>
        <a:p>
          <a:endParaRPr lang="zh-CN" altLang="en-US"/>
        </a:p>
      </dgm:t>
    </dgm:pt>
    <dgm:pt modelId="{07AEFA46-E184-4D9A-BE55-F73688214F31}" type="pres">
      <dgm:prSet presAssocID="{92DCFC86-4A20-41CB-84C4-204F5BA81A23}" presName="roof" presStyleLbl="dkBgShp" presStyleIdx="0" presStyleCnt="2"/>
      <dgm:spPr/>
      <dgm:t>
        <a:bodyPr/>
        <a:lstStyle/>
        <a:p>
          <a:endParaRPr lang="zh-CN" altLang="en-US"/>
        </a:p>
      </dgm:t>
    </dgm:pt>
    <dgm:pt modelId="{EC08F340-AADE-41E2-B245-8F25BA99EB7E}" type="pres">
      <dgm:prSet presAssocID="{92DCFC86-4A20-41CB-84C4-204F5BA81A23}" presName="pillars" presStyleCnt="0"/>
      <dgm:spPr/>
    </dgm:pt>
    <dgm:pt modelId="{E4CA0E96-7C2E-4DD1-B8BC-AE06601CBF89}" type="pres">
      <dgm:prSet presAssocID="{92DCFC86-4A20-41CB-84C4-204F5BA81A23}" presName="pillar1" presStyleLbl="node1" presStyleIdx="0" presStyleCnt="2" custScaleY="104037" custLinFactNeighborX="0" custLinFactNeighborY="3662">
        <dgm:presLayoutVars>
          <dgm:bulletEnabled val="1"/>
        </dgm:presLayoutVars>
      </dgm:prSet>
      <dgm:spPr/>
      <dgm:t>
        <a:bodyPr/>
        <a:lstStyle/>
        <a:p>
          <a:endParaRPr lang="zh-CN" altLang="en-US"/>
        </a:p>
      </dgm:t>
    </dgm:pt>
    <dgm:pt modelId="{36B60CD4-64DB-4402-9586-1F2609BCD15C}" type="pres">
      <dgm:prSet presAssocID="{A281CA03-A696-4425-8885-A5F6517C846D}" presName="pillarX" presStyleLbl="node1" presStyleIdx="1" presStyleCnt="2">
        <dgm:presLayoutVars>
          <dgm:bulletEnabled val="1"/>
        </dgm:presLayoutVars>
      </dgm:prSet>
      <dgm:spPr/>
      <dgm:t>
        <a:bodyPr/>
        <a:lstStyle/>
        <a:p>
          <a:endParaRPr lang="zh-CN" altLang="en-US"/>
        </a:p>
      </dgm:t>
    </dgm:pt>
    <dgm:pt modelId="{051A024F-48C2-4F2E-9AFA-A3FE5804CAD9}" type="pres">
      <dgm:prSet presAssocID="{92DCFC86-4A20-41CB-84C4-204F5BA81A23}" presName="base" presStyleLbl="dkBgShp" presStyleIdx="1" presStyleCnt="2"/>
      <dgm:spPr/>
    </dgm:pt>
  </dgm:ptLst>
  <dgm:cxnLst>
    <dgm:cxn modelId="{04560933-6574-40BE-8D8C-F28B1B755859}" srcId="{92DCFC86-4A20-41CB-84C4-204F5BA81A23}" destId="{A281CA03-A696-4425-8885-A5F6517C846D}" srcOrd="1" destOrd="0" parTransId="{5829736D-1B3F-4C37-8FD0-3E6015FD8750}" sibTransId="{5EDF764E-0C2E-46FB-B667-4024B75594F8}"/>
    <dgm:cxn modelId="{74CFD685-42EA-44BF-BC34-230D1839D1F9}" type="presOf" srcId="{6F9BECB5-CA50-4DD2-A3C0-FF9A9333C8B1}" destId="{E4CA0E96-7C2E-4DD1-B8BC-AE06601CBF89}" srcOrd="0" destOrd="0" presId="urn:microsoft.com/office/officeart/2005/8/layout/hList3"/>
    <dgm:cxn modelId="{9DB17D53-E511-4B5D-92A0-F918DD420D71}" type="presOf" srcId="{734B3E2F-5DCD-405D-B86D-89CDAD48F0A7}" destId="{310EB4C6-BD71-4586-B7BB-42315D51EAAE}" srcOrd="0" destOrd="0" presId="urn:microsoft.com/office/officeart/2005/8/layout/hList3"/>
    <dgm:cxn modelId="{4172F74F-B098-4500-8268-D9F0BF0D91A9}" type="presOf" srcId="{92DCFC86-4A20-41CB-84C4-204F5BA81A23}" destId="{07AEFA46-E184-4D9A-BE55-F73688214F31}" srcOrd="0" destOrd="0" presId="urn:microsoft.com/office/officeart/2005/8/layout/hList3"/>
    <dgm:cxn modelId="{D100D000-B3F2-4153-89EE-4216DBF64FF9}" type="presOf" srcId="{A281CA03-A696-4425-8885-A5F6517C846D}" destId="{36B60CD4-64DB-4402-9586-1F2609BCD15C}" srcOrd="0" destOrd="0" presId="urn:microsoft.com/office/officeart/2005/8/layout/hList3"/>
    <dgm:cxn modelId="{3980C678-BEC1-4A9B-82A1-E411A5425C27}" srcId="{92DCFC86-4A20-41CB-84C4-204F5BA81A23}" destId="{6F9BECB5-CA50-4DD2-A3C0-FF9A9333C8B1}" srcOrd="0" destOrd="0" parTransId="{6EB5997D-39E9-443B-8B50-5C1FFEF0ABDB}" sibTransId="{98CEEC04-2E77-4A26-8A78-108C834E19F7}"/>
    <dgm:cxn modelId="{9DCD8D24-1FE4-4019-B528-4974234C93CD}" srcId="{734B3E2F-5DCD-405D-B86D-89CDAD48F0A7}" destId="{92DCFC86-4A20-41CB-84C4-204F5BA81A23}" srcOrd="0" destOrd="0" parTransId="{8C1882A9-5EC6-4C51-B424-460BA04FD65B}" sibTransId="{EF5B4722-86BC-4E8A-9FAB-1D8F5D3CF109}"/>
    <dgm:cxn modelId="{6DB53F3F-CF79-4BAB-95D0-6DC30E0697BF}" type="presParOf" srcId="{310EB4C6-BD71-4586-B7BB-42315D51EAAE}" destId="{07AEFA46-E184-4D9A-BE55-F73688214F31}" srcOrd="0" destOrd="0" presId="urn:microsoft.com/office/officeart/2005/8/layout/hList3"/>
    <dgm:cxn modelId="{A06EFFAF-DD19-419A-968E-9B52DD1FF39E}" type="presParOf" srcId="{310EB4C6-BD71-4586-B7BB-42315D51EAAE}" destId="{EC08F340-AADE-41E2-B245-8F25BA99EB7E}" srcOrd="1" destOrd="0" presId="urn:microsoft.com/office/officeart/2005/8/layout/hList3"/>
    <dgm:cxn modelId="{28FA592A-47BE-4051-8EC4-41E023D01506}" type="presParOf" srcId="{EC08F340-AADE-41E2-B245-8F25BA99EB7E}" destId="{E4CA0E96-7C2E-4DD1-B8BC-AE06601CBF89}" srcOrd="0" destOrd="0" presId="urn:microsoft.com/office/officeart/2005/8/layout/hList3"/>
    <dgm:cxn modelId="{08AF9F85-F609-4B32-A9B5-BDE5EF8B75F5}" type="presParOf" srcId="{EC08F340-AADE-41E2-B245-8F25BA99EB7E}" destId="{36B60CD4-64DB-4402-9586-1F2609BCD15C}" srcOrd="1" destOrd="0" presId="urn:microsoft.com/office/officeart/2005/8/layout/hList3"/>
    <dgm:cxn modelId="{66391058-50AC-49CD-AB57-1E1D4BFE60B8}" type="presParOf" srcId="{310EB4C6-BD71-4586-B7BB-42315D51EAAE}" destId="{051A024F-48C2-4F2E-9AFA-A3FE5804CAD9}" srcOrd="2" destOrd="0" presId="urn:microsoft.com/office/officeart/2005/8/layout/h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A32250-8ADF-4B56-ABE0-C7D6E9CBC03B}" type="doc">
      <dgm:prSet loTypeId="urn:microsoft.com/office/officeart/2005/8/layout/vList6" loCatId="process" qsTypeId="urn:microsoft.com/office/officeart/2005/8/quickstyle/simple4" qsCatId="simple" csTypeId="urn:microsoft.com/office/officeart/2005/8/colors/accent2_2" csCatId="accent2" phldr="1"/>
      <dgm:spPr/>
      <dgm:t>
        <a:bodyPr/>
        <a:lstStyle/>
        <a:p>
          <a:endParaRPr lang="zh-CN" altLang="en-US"/>
        </a:p>
      </dgm:t>
    </dgm:pt>
    <dgm:pt modelId="{11E4D9E1-B3CC-4451-9B9F-C68890CF5140}">
      <dgm:prSet phldrT="[文本]" custT="1"/>
      <dgm:spPr/>
      <dgm:t>
        <a:bodyPr/>
        <a:lstStyle/>
        <a:p>
          <a:pPr algn="ctr" rtl="0" fontAlgn="base">
            <a:spcBef>
              <a:spcPct val="0"/>
            </a:spcBef>
            <a:spcAft>
              <a:spcPct val="0"/>
            </a:spcAft>
          </a:pPr>
          <a:r>
            <a:rPr lang="zh-CN" altLang="en-US" sz="1600" kern="1200" dirty="0">
              <a:latin typeface="Arial" panose="020B0604020202020204" pitchFamily="34" charset="0"/>
              <a:ea typeface="隶书" panose="02010509060101010101" pitchFamily="49" charset="-122"/>
              <a:cs typeface="+mn-cs"/>
            </a:rPr>
            <a:t>馆藏各类档案</a:t>
          </a:r>
          <a:endParaRPr lang="en-US" altLang="zh-CN" sz="1600" kern="1200" dirty="0">
            <a:latin typeface="Arial" panose="020B0604020202020204" pitchFamily="34" charset="0"/>
            <a:ea typeface="隶书" panose="02010509060101010101" pitchFamily="49" charset="-122"/>
            <a:cs typeface="+mn-cs"/>
          </a:endParaRPr>
        </a:p>
        <a:p>
          <a:pPr algn="ctr" rtl="0" fontAlgn="base">
            <a:spcBef>
              <a:spcPct val="0"/>
            </a:spcBef>
            <a:spcAft>
              <a:spcPct val="0"/>
            </a:spcAft>
          </a:pPr>
          <a:r>
            <a:rPr lang="zh-CN" altLang="en-US" sz="1600" kern="1200" dirty="0">
              <a:latin typeface="Arial" panose="020B0604020202020204" pitchFamily="34" charset="0"/>
              <a:ea typeface="隶书" panose="02010509060101010101" pitchFamily="49" charset="-122"/>
              <a:cs typeface="+mn-cs"/>
            </a:rPr>
            <a:t>增量纸质档案</a:t>
          </a:r>
        </a:p>
      </dgm:t>
    </dgm:pt>
    <dgm:pt modelId="{B5E033D8-98DE-4CB7-95A8-C56A208B92D4}" cxnId="{BCDBE30C-1AA2-497C-A691-1D7F938F7DAD}" type="parTrans">
      <dgm:prSet/>
      <dgm:spPr/>
      <dgm:t>
        <a:bodyPr/>
        <a:lstStyle/>
        <a:p>
          <a:endParaRPr lang="zh-CN" altLang="en-US"/>
        </a:p>
      </dgm:t>
    </dgm:pt>
    <dgm:pt modelId="{119BC24D-89F6-43A5-8091-54D688A2EE1B}" cxnId="{BCDBE30C-1AA2-497C-A691-1D7F938F7DAD}" type="sibTrans">
      <dgm:prSet/>
      <dgm:spPr/>
      <dgm:t>
        <a:bodyPr/>
        <a:lstStyle/>
        <a:p>
          <a:endParaRPr lang="zh-CN" altLang="en-US"/>
        </a:p>
      </dgm:t>
    </dgm:pt>
    <dgm:pt modelId="{FE4CB4C7-28B6-4278-B3E7-6B674F2BA671}">
      <dgm:prSet phldrT="[文本]" custT="1"/>
      <dgm:spPr/>
      <dgm:t>
        <a:bodyPr/>
        <a:lstStyle/>
        <a:p>
          <a:pPr algn="ctr" rtl="0" fontAlgn="base">
            <a:spcBef>
              <a:spcPct val="0"/>
            </a:spcBef>
            <a:spcAft>
              <a:spcPct val="0"/>
            </a:spcAft>
          </a:pPr>
          <a:r>
            <a:rPr lang="zh-CN" altLang="en-US" sz="2000" kern="1200" dirty="0">
              <a:latin typeface="Arial" panose="020B0604020202020204" pitchFamily="34" charset="0"/>
              <a:ea typeface="隶书" panose="02010509060101010101" pitchFamily="49" charset="-122"/>
              <a:cs typeface="+mn-cs"/>
            </a:rPr>
            <a:t>数字化</a:t>
          </a:r>
        </a:p>
      </dgm:t>
    </dgm:pt>
    <dgm:pt modelId="{6612654F-573D-496F-939B-8F30E3CC2742}" cxnId="{0E1E85A8-88B9-4D6A-BFAA-239B72D033EF}" type="parTrans">
      <dgm:prSet/>
      <dgm:spPr/>
      <dgm:t>
        <a:bodyPr/>
        <a:lstStyle/>
        <a:p>
          <a:endParaRPr lang="zh-CN" altLang="en-US"/>
        </a:p>
      </dgm:t>
    </dgm:pt>
    <dgm:pt modelId="{9054169B-63CB-48A5-90F1-CE7EDE35F083}" cxnId="{0E1E85A8-88B9-4D6A-BFAA-239B72D033EF}" type="sibTrans">
      <dgm:prSet/>
      <dgm:spPr/>
      <dgm:t>
        <a:bodyPr/>
        <a:lstStyle/>
        <a:p>
          <a:endParaRPr lang="zh-CN" altLang="en-US"/>
        </a:p>
      </dgm:t>
    </dgm:pt>
    <dgm:pt modelId="{50A4D42B-0168-4127-80F2-695902D54A2B}" type="pres">
      <dgm:prSet presAssocID="{45A32250-8ADF-4B56-ABE0-C7D6E9CBC03B}" presName="Name0" presStyleCnt="0">
        <dgm:presLayoutVars>
          <dgm:dir/>
          <dgm:animLvl val="lvl"/>
          <dgm:resizeHandles/>
        </dgm:presLayoutVars>
      </dgm:prSet>
      <dgm:spPr/>
      <dgm:t>
        <a:bodyPr/>
        <a:lstStyle/>
        <a:p>
          <a:endParaRPr lang="zh-CN" altLang="en-US"/>
        </a:p>
      </dgm:t>
    </dgm:pt>
    <dgm:pt modelId="{D9477929-6EA1-4FA5-8FD2-F2B2C02BEDCD}" type="pres">
      <dgm:prSet presAssocID="{11E4D9E1-B3CC-4451-9B9F-C68890CF5140}" presName="linNode" presStyleCnt="0"/>
      <dgm:spPr/>
    </dgm:pt>
    <dgm:pt modelId="{C8CDE070-237E-49A6-812C-D48A2E880C95}" type="pres">
      <dgm:prSet presAssocID="{11E4D9E1-B3CC-4451-9B9F-C68890CF5140}" presName="parentShp" presStyleLbl="node1" presStyleIdx="0" presStyleCnt="1" custScaleX="149479" custScaleY="100098" custLinFactNeighborX="-17" custLinFactNeighborY="-49">
        <dgm:presLayoutVars>
          <dgm:bulletEnabled val="1"/>
        </dgm:presLayoutVars>
      </dgm:prSet>
      <dgm:spPr/>
      <dgm:t>
        <a:bodyPr/>
        <a:lstStyle/>
        <a:p>
          <a:endParaRPr lang="zh-CN" altLang="en-US"/>
        </a:p>
      </dgm:t>
    </dgm:pt>
    <dgm:pt modelId="{ADAB139E-5C06-4E16-842A-22707C1DB182}" type="pres">
      <dgm:prSet presAssocID="{11E4D9E1-B3CC-4451-9B9F-C68890CF5140}" presName="childShp" presStyleLbl="bgAccFollowNode1" presStyleIdx="0" presStyleCnt="1" custScaleX="87642" custScaleY="64733" custLinFactNeighborX="10926" custLinFactNeighborY="0">
        <dgm:presLayoutVars>
          <dgm:bulletEnabled val="1"/>
        </dgm:presLayoutVars>
      </dgm:prSet>
      <dgm:spPr/>
      <dgm:t>
        <a:bodyPr/>
        <a:lstStyle/>
        <a:p>
          <a:endParaRPr lang="zh-CN" altLang="en-US"/>
        </a:p>
      </dgm:t>
    </dgm:pt>
  </dgm:ptLst>
  <dgm:cxnLst>
    <dgm:cxn modelId="{ED752ABC-2133-458F-9678-61876094850D}" type="presOf" srcId="{FE4CB4C7-28B6-4278-B3E7-6B674F2BA671}" destId="{ADAB139E-5C06-4E16-842A-22707C1DB182}" srcOrd="0" destOrd="0" presId="urn:microsoft.com/office/officeart/2005/8/layout/vList6"/>
    <dgm:cxn modelId="{0E1E85A8-88B9-4D6A-BFAA-239B72D033EF}" srcId="{11E4D9E1-B3CC-4451-9B9F-C68890CF5140}" destId="{FE4CB4C7-28B6-4278-B3E7-6B674F2BA671}" srcOrd="0" destOrd="0" parTransId="{6612654F-573D-496F-939B-8F30E3CC2742}" sibTransId="{9054169B-63CB-48A5-90F1-CE7EDE35F083}"/>
    <dgm:cxn modelId="{85057A2E-9246-4AFE-A11A-4E74AEC3B251}" type="presOf" srcId="{11E4D9E1-B3CC-4451-9B9F-C68890CF5140}" destId="{C8CDE070-237E-49A6-812C-D48A2E880C95}" srcOrd="0" destOrd="0" presId="urn:microsoft.com/office/officeart/2005/8/layout/vList6"/>
    <dgm:cxn modelId="{D7CA3B0C-DF55-4209-A46D-1E68E29EC638}" type="presOf" srcId="{45A32250-8ADF-4B56-ABE0-C7D6E9CBC03B}" destId="{50A4D42B-0168-4127-80F2-695902D54A2B}" srcOrd="0" destOrd="0" presId="urn:microsoft.com/office/officeart/2005/8/layout/vList6"/>
    <dgm:cxn modelId="{BCDBE30C-1AA2-497C-A691-1D7F938F7DAD}" srcId="{45A32250-8ADF-4B56-ABE0-C7D6E9CBC03B}" destId="{11E4D9E1-B3CC-4451-9B9F-C68890CF5140}" srcOrd="0" destOrd="0" parTransId="{B5E033D8-98DE-4CB7-95A8-C56A208B92D4}" sibTransId="{119BC24D-89F6-43A5-8091-54D688A2EE1B}"/>
    <dgm:cxn modelId="{E6452BB5-5785-4E4C-AA22-532576DD1E32}" type="presParOf" srcId="{50A4D42B-0168-4127-80F2-695902D54A2B}" destId="{D9477929-6EA1-4FA5-8FD2-F2B2C02BEDCD}" srcOrd="0" destOrd="0" presId="urn:microsoft.com/office/officeart/2005/8/layout/vList6"/>
    <dgm:cxn modelId="{C6997522-9CB0-4E02-8F4B-679C00DFE4C7}" type="presParOf" srcId="{D9477929-6EA1-4FA5-8FD2-F2B2C02BEDCD}" destId="{C8CDE070-237E-49A6-812C-D48A2E880C95}" srcOrd="0" destOrd="0" presId="urn:microsoft.com/office/officeart/2005/8/layout/vList6"/>
    <dgm:cxn modelId="{36E4A804-409B-4411-8BAB-7437FAFA9BB9}" type="presParOf" srcId="{D9477929-6EA1-4FA5-8FD2-F2B2C02BEDCD}" destId="{ADAB139E-5C06-4E16-842A-22707C1DB182}" srcOrd="1" destOrd="0" presId="urn:microsoft.com/office/officeart/2005/8/layout/vList6"/>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703724-C626-407B-B17D-07DDD1001B85}" type="doc">
      <dgm:prSet loTypeId="urn:microsoft.com/office/officeart/2005/8/layout/hierarchy4" loCatId="list" qsTypeId="urn:microsoft.com/office/officeart/2005/8/quickstyle/simple3" qsCatId="simple" csTypeId="urn:microsoft.com/office/officeart/2005/8/colors/accent1_2" csCatId="accent1" phldr="1"/>
      <dgm:spPr/>
      <dgm:t>
        <a:bodyPr/>
        <a:lstStyle/>
        <a:p>
          <a:endParaRPr lang="zh-CN" altLang="en-US"/>
        </a:p>
      </dgm:t>
    </dgm:pt>
    <dgm:pt modelId="{7302F91C-C2FA-4C4B-A1DC-3D46C3608038}">
      <dgm:prSet phldrT="[文本]" custT="1">
        <dgm:style>
          <a:lnRef idx="2">
            <a:schemeClr val="accent2"/>
          </a:lnRef>
          <a:fillRef idx="1">
            <a:schemeClr val="lt1"/>
          </a:fillRef>
          <a:effectRef idx="0">
            <a:schemeClr val="accent2"/>
          </a:effectRef>
          <a:fontRef idx="minor">
            <a:schemeClr val="dk1"/>
          </a:fontRef>
        </dgm:style>
      </dgm:prSet>
      <dgm:spPr/>
      <dgm:t>
        <a:bodyPr/>
        <a:lstStyle/>
        <a:p>
          <a:r>
            <a:rPr lang="zh-CN" altLang="en-US" sz="2000" dirty="0">
              <a:latin typeface="隶书" panose="02010509060101010101" pitchFamily="49" charset="-122"/>
              <a:ea typeface="隶书" panose="02010509060101010101" pitchFamily="49" charset="-122"/>
            </a:rPr>
            <a:t>服务利用平台（常规性服务）</a:t>
          </a:r>
          <a:endParaRPr lang="en-US" altLang="zh-CN" sz="2000" dirty="0">
            <a:latin typeface="隶书" panose="02010509060101010101" pitchFamily="49" charset="-122"/>
            <a:ea typeface="隶书" panose="02010509060101010101" pitchFamily="49" charset="-122"/>
          </a:endParaRPr>
        </a:p>
        <a:p>
          <a:r>
            <a:rPr lang="zh-CN" altLang="en-US" sz="2000" dirty="0">
              <a:latin typeface="隶书" panose="02010509060101010101" pitchFamily="49" charset="-122"/>
              <a:ea typeface="隶书" panose="02010509060101010101" pitchFamily="49" charset="-122"/>
            </a:rPr>
            <a:t>未来的数据分析平台（高级信息服务）</a:t>
          </a:r>
        </a:p>
      </dgm:t>
    </dgm:pt>
    <dgm:pt modelId="{E6FBD65B-C298-4FB7-8E5D-13A462671F98}" cxnId="{67403306-8334-48F9-8462-0E8AFBF37A9F}" type="parTrans">
      <dgm:prSet/>
      <dgm:spPr/>
      <dgm:t>
        <a:bodyPr/>
        <a:lstStyle/>
        <a:p>
          <a:endParaRPr lang="zh-CN" altLang="en-US"/>
        </a:p>
      </dgm:t>
    </dgm:pt>
    <dgm:pt modelId="{BFD00FD4-E8AC-419C-A225-659DBD32B659}" cxnId="{67403306-8334-48F9-8462-0E8AFBF37A9F}" type="sibTrans">
      <dgm:prSet/>
      <dgm:spPr/>
      <dgm:t>
        <a:bodyPr/>
        <a:lstStyle/>
        <a:p>
          <a:endParaRPr lang="zh-CN" altLang="en-US"/>
        </a:p>
      </dgm:t>
    </dgm:pt>
    <dgm:pt modelId="{21DC1990-FC9C-4DF8-BA0A-3B19770D231E}" type="pres">
      <dgm:prSet presAssocID="{69703724-C626-407B-B17D-07DDD1001B85}" presName="Name0" presStyleCnt="0">
        <dgm:presLayoutVars>
          <dgm:chPref val="1"/>
          <dgm:dir/>
          <dgm:animOne val="branch"/>
          <dgm:animLvl val="lvl"/>
          <dgm:resizeHandles/>
        </dgm:presLayoutVars>
      </dgm:prSet>
      <dgm:spPr/>
      <dgm:t>
        <a:bodyPr/>
        <a:lstStyle/>
        <a:p>
          <a:endParaRPr lang="zh-CN" altLang="en-US"/>
        </a:p>
      </dgm:t>
    </dgm:pt>
    <dgm:pt modelId="{4220275C-BB9A-46BB-9247-F64DE7DF223A}" type="pres">
      <dgm:prSet presAssocID="{7302F91C-C2FA-4C4B-A1DC-3D46C3608038}" presName="vertOne" presStyleCnt="0"/>
      <dgm:spPr/>
    </dgm:pt>
    <dgm:pt modelId="{909140AB-C555-43E4-8C2A-66E93968E919}" type="pres">
      <dgm:prSet presAssocID="{7302F91C-C2FA-4C4B-A1DC-3D46C3608038}" presName="txOne" presStyleLbl="node0" presStyleIdx="0" presStyleCnt="1" custLinFactNeighborX="-500">
        <dgm:presLayoutVars>
          <dgm:chPref val="3"/>
        </dgm:presLayoutVars>
      </dgm:prSet>
      <dgm:spPr/>
      <dgm:t>
        <a:bodyPr/>
        <a:lstStyle/>
        <a:p>
          <a:endParaRPr lang="zh-CN" altLang="en-US"/>
        </a:p>
      </dgm:t>
    </dgm:pt>
    <dgm:pt modelId="{38B45A3A-381D-4990-B3DD-AFAD2DD82553}" type="pres">
      <dgm:prSet presAssocID="{7302F91C-C2FA-4C4B-A1DC-3D46C3608038}" presName="horzOne" presStyleCnt="0"/>
      <dgm:spPr/>
    </dgm:pt>
  </dgm:ptLst>
  <dgm:cxnLst>
    <dgm:cxn modelId="{67403306-8334-48F9-8462-0E8AFBF37A9F}" srcId="{69703724-C626-407B-B17D-07DDD1001B85}" destId="{7302F91C-C2FA-4C4B-A1DC-3D46C3608038}" srcOrd="0" destOrd="0" parTransId="{E6FBD65B-C298-4FB7-8E5D-13A462671F98}" sibTransId="{BFD00FD4-E8AC-419C-A225-659DBD32B659}"/>
    <dgm:cxn modelId="{508DCDDD-520B-4D46-A83F-153F0FA6122E}" type="presOf" srcId="{7302F91C-C2FA-4C4B-A1DC-3D46C3608038}" destId="{909140AB-C555-43E4-8C2A-66E93968E919}" srcOrd="0" destOrd="0" presId="urn:microsoft.com/office/officeart/2005/8/layout/hierarchy4"/>
    <dgm:cxn modelId="{222FDCAE-4F1B-4A0A-A62C-929B1F6D65D4}" type="presOf" srcId="{69703724-C626-407B-B17D-07DDD1001B85}" destId="{21DC1990-FC9C-4DF8-BA0A-3B19770D231E}" srcOrd="0" destOrd="0" presId="urn:microsoft.com/office/officeart/2005/8/layout/hierarchy4"/>
    <dgm:cxn modelId="{E9048471-F772-45D6-A74A-F86A7B64AE67}" type="presParOf" srcId="{21DC1990-FC9C-4DF8-BA0A-3B19770D231E}" destId="{4220275C-BB9A-46BB-9247-F64DE7DF223A}" srcOrd="0" destOrd="0" presId="urn:microsoft.com/office/officeart/2005/8/layout/hierarchy4"/>
    <dgm:cxn modelId="{4C811CCD-5978-46F1-9C84-B9C116CDBA19}" type="presParOf" srcId="{4220275C-BB9A-46BB-9247-F64DE7DF223A}" destId="{909140AB-C555-43E4-8C2A-66E93968E919}" srcOrd="0" destOrd="0" presId="urn:microsoft.com/office/officeart/2005/8/layout/hierarchy4"/>
    <dgm:cxn modelId="{39543CBF-8E07-496B-B8B6-9B7638BF953E}" type="presParOf" srcId="{4220275C-BB9A-46BB-9247-F64DE7DF223A}" destId="{38B45A3A-381D-4990-B3DD-AFAD2DD82553}" srcOrd="1" destOrd="0" presId="urn:microsoft.com/office/officeart/2005/8/layout/hierarchy4"/>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867DD0-0112-4727-B7A9-49A0109C7B5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zh-CN" altLang="en-US"/>
        </a:p>
      </dgm:t>
    </dgm:pt>
    <dgm:pt modelId="{910E1115-E0B4-44AF-B6B8-7C534C42E1F0}">
      <dgm:prSet phldrT="[文本]" custT="1"/>
      <dgm:spPr/>
      <dgm:t>
        <a:bodyPr/>
        <a:lstStyle/>
        <a:p>
          <a:r>
            <a:rPr lang="zh-CN" altLang="en-US" sz="1800" b="1" dirty="0">
              <a:latin typeface="楷体" panose="02010609060101010101" pitchFamily="49" charset="-122"/>
              <a:ea typeface="楷体" panose="02010609060101010101" pitchFamily="49" charset="-122"/>
            </a:rPr>
            <a:t>学校战略层</a:t>
          </a:r>
          <a:endParaRPr lang="zh-CN" altLang="en-US" sz="1800" dirty="0">
            <a:latin typeface="楷体" panose="02010609060101010101" pitchFamily="49" charset="-122"/>
            <a:ea typeface="楷体" panose="02010609060101010101" pitchFamily="49" charset="-122"/>
          </a:endParaRPr>
        </a:p>
      </dgm:t>
    </dgm:pt>
    <dgm:pt modelId="{9CFD8123-1385-415C-98F3-999FD58CE8BD}" cxnId="{B7AFC0D4-A6AD-43A2-8207-0F67E9AFAE6E}" type="parTrans">
      <dgm:prSet/>
      <dgm:spPr/>
      <dgm:t>
        <a:bodyPr/>
        <a:lstStyle/>
        <a:p>
          <a:endParaRPr lang="zh-CN" altLang="en-US"/>
        </a:p>
      </dgm:t>
    </dgm:pt>
    <dgm:pt modelId="{479A2B5B-2A42-460A-9C77-87AB17E0EA2F}" cxnId="{B7AFC0D4-A6AD-43A2-8207-0F67E9AFAE6E}" type="sibTrans">
      <dgm:prSet/>
      <dgm:spPr/>
      <dgm:t>
        <a:bodyPr/>
        <a:lstStyle/>
        <a:p>
          <a:endParaRPr lang="zh-CN" altLang="en-US"/>
        </a:p>
      </dgm:t>
    </dgm:pt>
    <dgm:pt modelId="{C462B74E-B181-468D-88A8-F545659672A1}">
      <dgm:prSet phldrT="[文本]" custT="1"/>
      <dgm:spPr/>
      <dgm:t>
        <a:bodyPr/>
        <a:lstStyle/>
        <a:p>
          <a:r>
            <a:rPr lang="zh-CN" altLang="en-US" sz="1400" dirty="0">
              <a:latin typeface="楷体" panose="02010609060101010101" pitchFamily="49" charset="-122"/>
              <a:ea typeface="楷体" panose="02010609060101010101" pitchFamily="49" charset="-122"/>
            </a:rPr>
            <a:t>校长：将电子文件（电子档案）视为学校重要资产，纳入学校发展战略</a:t>
          </a:r>
        </a:p>
      </dgm:t>
    </dgm:pt>
    <dgm:pt modelId="{C88BBA85-B7A9-43D9-8334-5FD887DE4EE7}" cxnId="{A13E737C-CCF8-4C36-82F4-C95C32FA0186}" type="parTrans">
      <dgm:prSet/>
      <dgm:spPr/>
      <dgm:t>
        <a:bodyPr/>
        <a:lstStyle/>
        <a:p>
          <a:endParaRPr lang="zh-CN" altLang="en-US"/>
        </a:p>
      </dgm:t>
    </dgm:pt>
    <dgm:pt modelId="{16820387-0162-4B74-BF2D-65C8800168D0}" cxnId="{A13E737C-CCF8-4C36-82F4-C95C32FA0186}" type="sibTrans">
      <dgm:prSet/>
      <dgm:spPr/>
      <dgm:t>
        <a:bodyPr/>
        <a:lstStyle/>
        <a:p>
          <a:endParaRPr lang="zh-CN" altLang="en-US"/>
        </a:p>
      </dgm:t>
    </dgm:pt>
    <dgm:pt modelId="{3872CC43-2228-4F86-B8B6-D99DA5BC8F07}">
      <dgm:prSet phldrT="[文本]" custT="1"/>
      <dgm:spPr/>
      <dgm:t>
        <a:bodyPr/>
        <a:lstStyle/>
        <a:p>
          <a:r>
            <a:rPr lang="zh-CN" altLang="en-US" sz="1400" dirty="0">
              <a:latin typeface="楷体" panose="02010609060101010101" pitchFamily="49" charset="-122"/>
              <a:ea typeface="楷体" panose="02010609060101010101" pitchFamily="49" charset="-122"/>
            </a:rPr>
            <a:t>责成档案馆按国家最新要求推进学校电子文件（电子档案）管理工作</a:t>
          </a:r>
        </a:p>
      </dgm:t>
    </dgm:pt>
    <dgm:pt modelId="{676EB5CC-7224-4DB7-B3F8-7F367E24A332}" cxnId="{74643C9B-C05C-4120-A522-E83DE846A745}" type="parTrans">
      <dgm:prSet/>
      <dgm:spPr/>
      <dgm:t>
        <a:bodyPr/>
        <a:lstStyle/>
        <a:p>
          <a:endParaRPr lang="zh-CN" altLang="en-US"/>
        </a:p>
      </dgm:t>
    </dgm:pt>
    <dgm:pt modelId="{22548E48-BCD2-4C54-BFAA-A01B25B5ABA9}" cxnId="{74643C9B-C05C-4120-A522-E83DE846A745}" type="sibTrans">
      <dgm:prSet/>
      <dgm:spPr/>
      <dgm:t>
        <a:bodyPr/>
        <a:lstStyle/>
        <a:p>
          <a:endParaRPr lang="zh-CN" altLang="en-US"/>
        </a:p>
      </dgm:t>
    </dgm:pt>
    <dgm:pt modelId="{B79BFEB2-466E-46E4-B1EE-6E3675B34BFA}">
      <dgm:prSet phldrT="[文本]" custT="1"/>
      <dgm:spPr/>
      <dgm:t>
        <a:bodyPr/>
        <a:lstStyle/>
        <a:p>
          <a:r>
            <a:rPr lang="zh-CN" altLang="en-US" sz="1800" b="1" dirty="0">
              <a:latin typeface="楷体" panose="02010609060101010101" pitchFamily="49" charset="-122"/>
              <a:ea typeface="楷体" panose="02010609060101010101" pitchFamily="49" charset="-122"/>
            </a:rPr>
            <a:t>管理体制机制层</a:t>
          </a:r>
          <a:endParaRPr lang="zh-CN" altLang="en-US" sz="1800" dirty="0">
            <a:latin typeface="楷体" panose="02010609060101010101" pitchFamily="49" charset="-122"/>
            <a:ea typeface="楷体" panose="02010609060101010101" pitchFamily="49" charset="-122"/>
          </a:endParaRPr>
        </a:p>
      </dgm:t>
    </dgm:pt>
    <dgm:pt modelId="{DAF85C82-FFC0-4397-B1C4-0200BEE50D73}" cxnId="{F8C46D58-795A-4DC4-BE35-D792A43AF0FC}" type="parTrans">
      <dgm:prSet/>
      <dgm:spPr/>
      <dgm:t>
        <a:bodyPr/>
        <a:lstStyle/>
        <a:p>
          <a:endParaRPr lang="zh-CN" altLang="en-US"/>
        </a:p>
      </dgm:t>
    </dgm:pt>
    <dgm:pt modelId="{C9A7C19F-953E-4707-9676-0CD178DF4B23}" cxnId="{F8C46D58-795A-4DC4-BE35-D792A43AF0FC}" type="sibTrans">
      <dgm:prSet/>
      <dgm:spPr/>
      <dgm:t>
        <a:bodyPr/>
        <a:lstStyle/>
        <a:p>
          <a:endParaRPr lang="zh-CN" altLang="en-US"/>
        </a:p>
      </dgm:t>
    </dgm:pt>
    <dgm:pt modelId="{19432639-42A4-47B4-9301-92D44CE05DA0}">
      <dgm:prSet phldrT="[文本]" custT="1"/>
      <dgm:spPr/>
      <dgm:t>
        <a:bodyPr/>
        <a:lstStyle/>
        <a:p>
          <a:r>
            <a:rPr lang="zh-CN" altLang="en-US" sz="1400" dirty="0">
              <a:latin typeface="楷体" panose="02010609060101010101" pitchFamily="49" charset="-122"/>
              <a:ea typeface="楷体" panose="02010609060101010101" pitchFamily="49" charset="-122"/>
            </a:rPr>
            <a:t>信息办：制度、顶层设计、规划、督办与评估、决策支持</a:t>
          </a:r>
          <a:endParaRPr lang="en-US" altLang="zh-CN" sz="1400" dirty="0">
            <a:latin typeface="楷体" panose="02010609060101010101" pitchFamily="49" charset="-122"/>
            <a:ea typeface="楷体" panose="02010609060101010101" pitchFamily="49" charset="-122"/>
          </a:endParaRPr>
        </a:p>
      </dgm:t>
    </dgm:pt>
    <dgm:pt modelId="{9752DEB7-0153-4D62-A3DC-6F6CC8117DA7}" cxnId="{66C96291-6FC7-42BD-87F3-3815E3C64DE9}" type="parTrans">
      <dgm:prSet/>
      <dgm:spPr/>
      <dgm:t>
        <a:bodyPr/>
        <a:lstStyle/>
        <a:p>
          <a:endParaRPr lang="zh-CN" altLang="en-US"/>
        </a:p>
      </dgm:t>
    </dgm:pt>
    <dgm:pt modelId="{43F1D202-0A3C-499E-8050-4D0BBCE2F336}" cxnId="{66C96291-6FC7-42BD-87F3-3815E3C64DE9}" type="sibTrans">
      <dgm:prSet/>
      <dgm:spPr/>
      <dgm:t>
        <a:bodyPr/>
        <a:lstStyle/>
        <a:p>
          <a:endParaRPr lang="zh-CN" altLang="en-US"/>
        </a:p>
      </dgm:t>
    </dgm:pt>
    <dgm:pt modelId="{7DB3F18A-5793-4735-9C6E-38EFB2FEA5AF}">
      <dgm:prSet phldrT="[文本]" custT="1"/>
      <dgm:spPr/>
      <dgm:t>
        <a:bodyPr/>
        <a:lstStyle/>
        <a:p>
          <a:r>
            <a:rPr lang="zh-CN" altLang="en-US" sz="1400" dirty="0">
              <a:latin typeface="楷体" panose="02010609060101010101" pitchFamily="49" charset="-122"/>
              <a:ea typeface="楷体" panose="02010609060101010101" pitchFamily="49" charset="-122"/>
            </a:rPr>
            <a:t>档案前置管理机制</a:t>
          </a:r>
          <a:endParaRPr lang="en-US" altLang="zh-CN" sz="1400" dirty="0">
            <a:latin typeface="楷体" panose="02010609060101010101" pitchFamily="49" charset="-122"/>
            <a:ea typeface="楷体" panose="02010609060101010101" pitchFamily="49" charset="-122"/>
          </a:endParaRPr>
        </a:p>
      </dgm:t>
    </dgm:pt>
    <dgm:pt modelId="{2281EC4C-0380-435E-A0FA-D23B4795DCBB}" cxnId="{1B0785C0-1458-498A-8D9D-E23257E0159A}" type="parTrans">
      <dgm:prSet/>
      <dgm:spPr/>
      <dgm:t>
        <a:bodyPr/>
        <a:lstStyle/>
        <a:p>
          <a:endParaRPr lang="zh-CN" altLang="en-US"/>
        </a:p>
      </dgm:t>
    </dgm:pt>
    <dgm:pt modelId="{C8F7BD5F-296E-4698-A433-977290E4D7BB}" cxnId="{1B0785C0-1458-498A-8D9D-E23257E0159A}" type="sibTrans">
      <dgm:prSet/>
      <dgm:spPr/>
      <dgm:t>
        <a:bodyPr/>
        <a:lstStyle/>
        <a:p>
          <a:endParaRPr lang="zh-CN" altLang="en-US"/>
        </a:p>
      </dgm:t>
    </dgm:pt>
    <dgm:pt modelId="{6ABD38E6-5FB4-453A-9830-4D7A0EA698E9}">
      <dgm:prSet phldrT="[文本]" custT="1"/>
      <dgm:spPr/>
      <dgm:t>
        <a:bodyPr/>
        <a:lstStyle/>
        <a:p>
          <a:r>
            <a:rPr lang="zh-CN" altLang="en-US" sz="1800" b="1" dirty="0">
              <a:latin typeface="楷体" panose="02010609060101010101" pitchFamily="49" charset="-122"/>
              <a:ea typeface="楷体" panose="02010609060101010101" pitchFamily="49" charset="-122"/>
            </a:rPr>
            <a:t>整体性、综合性及集成性层</a:t>
          </a:r>
          <a:endParaRPr lang="zh-CN" altLang="en-US" sz="1800" dirty="0">
            <a:latin typeface="楷体" panose="02010609060101010101" pitchFamily="49" charset="-122"/>
            <a:ea typeface="楷体" panose="02010609060101010101" pitchFamily="49" charset="-122"/>
          </a:endParaRPr>
        </a:p>
      </dgm:t>
    </dgm:pt>
    <dgm:pt modelId="{395CF38B-0A66-4ACC-8A7B-88FABB1C6334}" cxnId="{5027C359-AB3A-4D29-92AA-71C7D6C2C9D4}" type="parTrans">
      <dgm:prSet/>
      <dgm:spPr/>
      <dgm:t>
        <a:bodyPr/>
        <a:lstStyle/>
        <a:p>
          <a:endParaRPr lang="zh-CN" altLang="en-US"/>
        </a:p>
      </dgm:t>
    </dgm:pt>
    <dgm:pt modelId="{AC73825F-4489-47D9-809D-68426A162001}" cxnId="{5027C359-AB3A-4D29-92AA-71C7D6C2C9D4}" type="sibTrans">
      <dgm:prSet/>
      <dgm:spPr/>
      <dgm:t>
        <a:bodyPr/>
        <a:lstStyle/>
        <a:p>
          <a:endParaRPr lang="zh-CN" altLang="en-US"/>
        </a:p>
      </dgm:t>
    </dgm:pt>
    <dgm:pt modelId="{9C370F0D-31B4-4B83-AC3E-7C0A47B846A6}">
      <dgm:prSet phldrT="[文本]" custT="1"/>
      <dgm:spPr/>
      <dgm:t>
        <a:bodyPr/>
        <a:lstStyle/>
        <a:p>
          <a:r>
            <a:rPr lang="zh-CN" altLang="en-US" sz="1400" dirty="0">
              <a:latin typeface="楷体" panose="02010609060101010101" pitchFamily="49" charset="-122"/>
              <a:ea typeface="楷体" panose="02010609060101010101" pitchFamily="49" charset="-122"/>
            </a:rPr>
            <a:t>档案馆成立信息化建设顾问与咨询专家团队</a:t>
          </a:r>
        </a:p>
      </dgm:t>
    </dgm:pt>
    <dgm:pt modelId="{DEFEECBF-FF5A-437F-933E-85BED6243B41}" cxnId="{1882BCD1-A120-4856-88F1-879E83FD3C32}" type="parTrans">
      <dgm:prSet/>
      <dgm:spPr/>
      <dgm:t>
        <a:bodyPr/>
        <a:lstStyle/>
        <a:p>
          <a:endParaRPr lang="zh-CN" altLang="en-US"/>
        </a:p>
      </dgm:t>
    </dgm:pt>
    <dgm:pt modelId="{369BF3FC-FB7F-4D10-9608-E8241DC727CE}" cxnId="{1882BCD1-A120-4856-88F1-879E83FD3C32}" type="sibTrans">
      <dgm:prSet/>
      <dgm:spPr/>
      <dgm:t>
        <a:bodyPr/>
        <a:lstStyle/>
        <a:p>
          <a:endParaRPr lang="zh-CN" altLang="en-US"/>
        </a:p>
      </dgm:t>
    </dgm:pt>
    <dgm:pt modelId="{075688A9-6006-4365-B6D9-B4499BAF81F5}">
      <dgm:prSet phldrT="[文本]" custT="1"/>
      <dgm:spPr/>
      <dgm:t>
        <a:bodyPr/>
        <a:lstStyle/>
        <a:p>
          <a:r>
            <a:rPr lang="zh-CN" altLang="en-US" sz="1400" dirty="0">
              <a:latin typeface="楷体" panose="02010609060101010101" pitchFamily="49" charset="-122"/>
              <a:ea typeface="楷体" panose="02010609060101010101" pitchFamily="49" charset="-122"/>
            </a:rPr>
            <a:t>电子档案集中统一管理，档案馆提出需求与标准，把关立项、验收</a:t>
          </a:r>
        </a:p>
      </dgm:t>
    </dgm:pt>
    <dgm:pt modelId="{F33AB975-6CB9-495C-BBEE-D4CD4F746E59}" cxnId="{3A08015B-93B1-4B3B-A88C-2A8A497ABDAD}" type="parTrans">
      <dgm:prSet/>
      <dgm:spPr/>
      <dgm:t>
        <a:bodyPr/>
        <a:lstStyle/>
        <a:p>
          <a:endParaRPr lang="zh-CN" altLang="en-US"/>
        </a:p>
      </dgm:t>
    </dgm:pt>
    <dgm:pt modelId="{1146BCB2-CFF6-4D06-8F2E-0430FD9AF1CE}" cxnId="{3A08015B-93B1-4B3B-A88C-2A8A497ABDAD}" type="sibTrans">
      <dgm:prSet/>
      <dgm:spPr/>
      <dgm:t>
        <a:bodyPr/>
        <a:lstStyle/>
        <a:p>
          <a:endParaRPr lang="zh-CN" altLang="en-US"/>
        </a:p>
      </dgm:t>
    </dgm:pt>
    <dgm:pt modelId="{F796DDFB-3453-449F-A112-33F32FEEC9AF}">
      <dgm:prSet phldrT="[文本]" custT="1"/>
      <dgm:spPr/>
      <dgm:t>
        <a:bodyPr/>
        <a:lstStyle/>
        <a:p>
          <a:r>
            <a:rPr lang="zh-CN" altLang="en-US" sz="1400" dirty="0">
              <a:latin typeface="楷体" panose="02010609060101010101" pitchFamily="49" charset="-122"/>
              <a:ea typeface="楷体" panose="02010609060101010101" pitchFamily="49" charset="-122"/>
            </a:rPr>
            <a:t>档案馆与多部门合作：信息系统全生命周期内做档案业务设计</a:t>
          </a:r>
        </a:p>
      </dgm:t>
    </dgm:pt>
    <dgm:pt modelId="{416C8703-C430-44D1-88F1-6835FB087D51}" cxnId="{C98BC5DC-0DC6-4FD2-8026-832E9D8B4F7B}" type="parTrans">
      <dgm:prSet/>
      <dgm:spPr/>
      <dgm:t>
        <a:bodyPr/>
        <a:lstStyle/>
        <a:p>
          <a:endParaRPr lang="zh-CN" altLang="en-US"/>
        </a:p>
      </dgm:t>
    </dgm:pt>
    <dgm:pt modelId="{F551DB4F-2150-4F63-B7E0-34284B0AD275}" cxnId="{C98BC5DC-0DC6-4FD2-8026-832E9D8B4F7B}" type="sibTrans">
      <dgm:prSet/>
      <dgm:spPr/>
      <dgm:t>
        <a:bodyPr/>
        <a:lstStyle/>
        <a:p>
          <a:endParaRPr lang="zh-CN" altLang="en-US"/>
        </a:p>
      </dgm:t>
    </dgm:pt>
    <dgm:pt modelId="{FB96CF4B-7E3D-4612-A6AB-C0D13180400A}">
      <dgm:prSet phldrT="[文本]" custT="1"/>
      <dgm:spPr/>
      <dgm:t>
        <a:bodyPr/>
        <a:lstStyle/>
        <a:p>
          <a:r>
            <a:rPr lang="zh-CN" altLang="en-US" sz="1800" b="1" dirty="0">
              <a:latin typeface="楷体" panose="02010609060101010101" pitchFamily="49" charset="-122"/>
              <a:ea typeface="楷体" panose="02010609060101010101" pitchFamily="49" charset="-122"/>
            </a:rPr>
            <a:t>档案信息化业务操作层</a:t>
          </a:r>
          <a:endParaRPr lang="zh-CN" altLang="en-US" sz="1800" dirty="0">
            <a:latin typeface="楷体" panose="02010609060101010101" pitchFamily="49" charset="-122"/>
            <a:ea typeface="楷体" panose="02010609060101010101" pitchFamily="49" charset="-122"/>
          </a:endParaRPr>
        </a:p>
      </dgm:t>
    </dgm:pt>
    <dgm:pt modelId="{FB19127B-0AC3-4C07-9C6D-0B683D8741E5}" cxnId="{822D7F43-F74A-4BB1-B1BE-660567DAB047}" type="parTrans">
      <dgm:prSet/>
      <dgm:spPr/>
      <dgm:t>
        <a:bodyPr/>
        <a:lstStyle/>
        <a:p>
          <a:endParaRPr lang="zh-CN" altLang="en-US"/>
        </a:p>
      </dgm:t>
    </dgm:pt>
    <dgm:pt modelId="{30281741-75E6-44A2-9AE6-90CEE1B40DC3}" cxnId="{822D7F43-F74A-4BB1-B1BE-660567DAB047}" type="sibTrans">
      <dgm:prSet/>
      <dgm:spPr/>
      <dgm:t>
        <a:bodyPr/>
        <a:lstStyle/>
        <a:p>
          <a:endParaRPr lang="zh-CN" altLang="en-US"/>
        </a:p>
      </dgm:t>
    </dgm:pt>
    <dgm:pt modelId="{DA1B0369-64AB-4073-947A-4F4152EF3A58}">
      <dgm:prSet phldrT="[文本]" custT="1"/>
      <dgm:spPr/>
      <dgm:t>
        <a:bodyPr/>
        <a:lstStyle/>
        <a:p>
          <a:r>
            <a:rPr lang="zh-CN" altLang="en-US" sz="1400" dirty="0">
              <a:latin typeface="楷体" panose="02010609060101010101" pitchFamily="49" charset="-122"/>
              <a:ea typeface="楷体" panose="02010609060101010101" pitchFamily="49" charset="-122"/>
            </a:rPr>
            <a:t>网络与信息技术中心前端软件的开发协调</a:t>
          </a:r>
        </a:p>
      </dgm:t>
    </dgm:pt>
    <dgm:pt modelId="{ED8FADFA-4405-4016-9291-8DE65E117A84}" cxnId="{E6A14EBE-805A-4AFF-BDF5-FEC6B0E1754E}" type="parTrans">
      <dgm:prSet/>
      <dgm:spPr/>
      <dgm:t>
        <a:bodyPr/>
        <a:lstStyle/>
        <a:p>
          <a:endParaRPr lang="zh-CN" altLang="en-US"/>
        </a:p>
      </dgm:t>
    </dgm:pt>
    <dgm:pt modelId="{8832631F-8CF8-4418-91C9-3368B043F0FF}" cxnId="{E6A14EBE-805A-4AFF-BDF5-FEC6B0E1754E}" type="sibTrans">
      <dgm:prSet/>
      <dgm:spPr/>
      <dgm:t>
        <a:bodyPr/>
        <a:lstStyle/>
        <a:p>
          <a:endParaRPr lang="zh-CN" altLang="en-US"/>
        </a:p>
      </dgm:t>
    </dgm:pt>
    <dgm:pt modelId="{8E07BC3A-3E3D-46B0-9CC2-CA454DEC2A5A}">
      <dgm:prSet phldrT="[文本]" custT="1"/>
      <dgm:spPr/>
      <dgm:t>
        <a:bodyPr/>
        <a:lstStyle/>
        <a:p>
          <a:r>
            <a:rPr lang="zh-CN" altLang="en-US" sz="1400" dirty="0">
              <a:latin typeface="楷体" panose="02010609060101010101" pitchFamily="49" charset="-122"/>
              <a:ea typeface="楷体" panose="02010609060101010101" pitchFamily="49" charset="-122"/>
            </a:rPr>
            <a:t>档案馆标准规范、项目管理、全程参与</a:t>
          </a:r>
        </a:p>
      </dgm:t>
    </dgm:pt>
    <dgm:pt modelId="{6BD3CCC2-E730-4381-9A0E-5CF4B291FA68}" cxnId="{C5E41AF2-8D61-47B7-A3CF-337FE8A6F23F}" type="parTrans">
      <dgm:prSet/>
      <dgm:spPr/>
      <dgm:t>
        <a:bodyPr/>
        <a:lstStyle/>
        <a:p>
          <a:endParaRPr lang="zh-CN" altLang="en-US"/>
        </a:p>
      </dgm:t>
    </dgm:pt>
    <dgm:pt modelId="{34F58934-8E94-40D7-A287-AF9ECA55B35A}" cxnId="{C5E41AF2-8D61-47B7-A3CF-337FE8A6F23F}" type="sibTrans">
      <dgm:prSet/>
      <dgm:spPr/>
      <dgm:t>
        <a:bodyPr/>
        <a:lstStyle/>
        <a:p>
          <a:endParaRPr lang="zh-CN" altLang="en-US"/>
        </a:p>
      </dgm:t>
    </dgm:pt>
    <dgm:pt modelId="{41046AC9-9C01-490C-BDAB-15CEB61A034E}">
      <dgm:prSet phldrT="[文本]" custT="1"/>
      <dgm:spPr/>
      <dgm:t>
        <a:bodyPr/>
        <a:lstStyle/>
        <a:p>
          <a:r>
            <a:rPr lang="zh-CN" altLang="en-US" sz="1400" dirty="0">
              <a:latin typeface="楷体" panose="02010609060101010101" pitchFamily="49" charset="-122"/>
              <a:ea typeface="楷体" panose="02010609060101010101" pitchFamily="49" charset="-122"/>
            </a:rPr>
            <a:t>前后端合作公司软件开发、部署</a:t>
          </a:r>
        </a:p>
      </dgm:t>
    </dgm:pt>
    <dgm:pt modelId="{A89DD868-E72E-402A-81DD-07C7DC93AB8E}" cxnId="{C610338E-E896-4118-998B-AF13083BBCD1}" type="parTrans">
      <dgm:prSet/>
      <dgm:spPr/>
      <dgm:t>
        <a:bodyPr/>
        <a:lstStyle/>
        <a:p>
          <a:endParaRPr lang="zh-CN" altLang="en-US"/>
        </a:p>
      </dgm:t>
    </dgm:pt>
    <dgm:pt modelId="{ADE8C760-997B-4F76-9C7A-EBE017262B5E}" cxnId="{C610338E-E896-4118-998B-AF13083BBCD1}" type="sibTrans">
      <dgm:prSet/>
      <dgm:spPr/>
      <dgm:t>
        <a:bodyPr/>
        <a:lstStyle/>
        <a:p>
          <a:endParaRPr lang="zh-CN" altLang="en-US"/>
        </a:p>
      </dgm:t>
    </dgm:pt>
    <dgm:pt modelId="{5E0B217B-9E14-4F10-A566-9A1A7F695F1F}">
      <dgm:prSet phldrT="[文本]" custT="1"/>
      <dgm:spPr/>
      <dgm:t>
        <a:bodyPr/>
        <a:lstStyle/>
        <a:p>
          <a:r>
            <a:rPr lang="zh-CN" altLang="en-US" sz="1400" dirty="0">
              <a:latin typeface="楷体" panose="02010609060101010101" pitchFamily="49" charset="-122"/>
              <a:ea typeface="楷体" panose="02010609060101010101" pitchFamily="49" charset="-122"/>
            </a:rPr>
            <a:t>提出“一人一事一卷宗”的电子档案管理要求</a:t>
          </a:r>
        </a:p>
      </dgm:t>
    </dgm:pt>
    <dgm:pt modelId="{76CD8A66-567F-44C7-8F10-3FADA33A9B5C}" cxnId="{492E83AD-2BE7-40D2-972F-70B4E69361F5}" type="parTrans">
      <dgm:prSet/>
      <dgm:spPr/>
      <dgm:t>
        <a:bodyPr/>
        <a:lstStyle/>
        <a:p>
          <a:endParaRPr lang="zh-CN" altLang="en-US"/>
        </a:p>
      </dgm:t>
    </dgm:pt>
    <dgm:pt modelId="{F3346300-7664-494D-86AC-88FA4933271D}" cxnId="{492E83AD-2BE7-40D2-972F-70B4E69361F5}" type="sibTrans">
      <dgm:prSet/>
      <dgm:spPr/>
      <dgm:t>
        <a:bodyPr/>
        <a:lstStyle/>
        <a:p>
          <a:endParaRPr lang="zh-CN" altLang="en-US"/>
        </a:p>
      </dgm:t>
    </dgm:pt>
    <dgm:pt modelId="{F7BDAE5A-4D7F-4EF3-AA67-A5A9FF2C76D5}" type="pres">
      <dgm:prSet presAssocID="{D0867DD0-0112-4727-B7A9-49A0109C7B51}" presName="Name0" presStyleCnt="0">
        <dgm:presLayoutVars>
          <dgm:dir/>
          <dgm:animLvl val="lvl"/>
          <dgm:resizeHandles val="exact"/>
        </dgm:presLayoutVars>
      </dgm:prSet>
      <dgm:spPr/>
      <dgm:t>
        <a:bodyPr/>
        <a:lstStyle/>
        <a:p>
          <a:endParaRPr lang="zh-CN" altLang="en-US"/>
        </a:p>
      </dgm:t>
    </dgm:pt>
    <dgm:pt modelId="{9502DB49-799B-456D-8962-CC3877848D52}" type="pres">
      <dgm:prSet presAssocID="{910E1115-E0B4-44AF-B6B8-7C534C42E1F0}" presName="linNode" presStyleCnt="0"/>
      <dgm:spPr/>
    </dgm:pt>
    <dgm:pt modelId="{44B3B7AA-610A-41F4-A5DD-F8A8BB7BE082}" type="pres">
      <dgm:prSet presAssocID="{910E1115-E0B4-44AF-B6B8-7C534C42E1F0}" presName="parentText" presStyleLbl="node1" presStyleIdx="0" presStyleCnt="4" custScaleX="70940" custScaleY="118659">
        <dgm:presLayoutVars>
          <dgm:chMax val="1"/>
          <dgm:bulletEnabled val="1"/>
        </dgm:presLayoutVars>
      </dgm:prSet>
      <dgm:spPr/>
      <dgm:t>
        <a:bodyPr/>
        <a:lstStyle/>
        <a:p>
          <a:endParaRPr lang="zh-CN" altLang="en-US"/>
        </a:p>
      </dgm:t>
    </dgm:pt>
    <dgm:pt modelId="{EEC9F433-C94A-4F2B-A3FC-F66FDAE60E93}" type="pres">
      <dgm:prSet presAssocID="{910E1115-E0B4-44AF-B6B8-7C534C42E1F0}" presName="descendantText" presStyleLbl="alignAccFollowNode1" presStyleIdx="0" presStyleCnt="4" custScaleX="181519" custScaleY="132187">
        <dgm:presLayoutVars>
          <dgm:bulletEnabled val="1"/>
        </dgm:presLayoutVars>
      </dgm:prSet>
      <dgm:spPr/>
      <dgm:t>
        <a:bodyPr/>
        <a:lstStyle/>
        <a:p>
          <a:endParaRPr lang="zh-CN" altLang="en-US"/>
        </a:p>
      </dgm:t>
    </dgm:pt>
    <dgm:pt modelId="{98789429-5AE9-4FC0-A909-308C52640869}" type="pres">
      <dgm:prSet presAssocID="{479A2B5B-2A42-460A-9C77-87AB17E0EA2F}" presName="sp" presStyleCnt="0"/>
      <dgm:spPr/>
    </dgm:pt>
    <dgm:pt modelId="{61C57F7F-8522-4691-866D-BF36E689CD76}" type="pres">
      <dgm:prSet presAssocID="{B79BFEB2-466E-46E4-B1EE-6E3675B34BFA}" presName="linNode" presStyleCnt="0"/>
      <dgm:spPr/>
    </dgm:pt>
    <dgm:pt modelId="{33550593-2D98-41A7-9334-B0A0AF07AD3F}" type="pres">
      <dgm:prSet presAssocID="{B79BFEB2-466E-46E4-B1EE-6E3675B34BFA}" presName="parentText" presStyleLbl="node1" presStyleIdx="1" presStyleCnt="4" custScaleX="70940">
        <dgm:presLayoutVars>
          <dgm:chMax val="1"/>
          <dgm:bulletEnabled val="1"/>
        </dgm:presLayoutVars>
      </dgm:prSet>
      <dgm:spPr/>
      <dgm:t>
        <a:bodyPr/>
        <a:lstStyle/>
        <a:p>
          <a:endParaRPr lang="zh-CN" altLang="en-US"/>
        </a:p>
      </dgm:t>
    </dgm:pt>
    <dgm:pt modelId="{319D5F38-66DF-4BDC-BC7C-235845DACAF7}" type="pres">
      <dgm:prSet presAssocID="{B79BFEB2-466E-46E4-B1EE-6E3675B34BFA}" presName="descendantText" presStyleLbl="alignAccFollowNode1" presStyleIdx="1" presStyleCnt="4" custScaleX="184456" custScaleY="114199">
        <dgm:presLayoutVars>
          <dgm:bulletEnabled val="1"/>
        </dgm:presLayoutVars>
      </dgm:prSet>
      <dgm:spPr/>
      <dgm:t>
        <a:bodyPr/>
        <a:lstStyle/>
        <a:p>
          <a:endParaRPr lang="zh-CN" altLang="en-US"/>
        </a:p>
      </dgm:t>
    </dgm:pt>
    <dgm:pt modelId="{FEE6DA3F-52E7-4DB3-88F1-DDC865C9F201}" type="pres">
      <dgm:prSet presAssocID="{C9A7C19F-953E-4707-9676-0CD178DF4B23}" presName="sp" presStyleCnt="0"/>
      <dgm:spPr/>
    </dgm:pt>
    <dgm:pt modelId="{57787A3B-ADDC-42E0-A81A-A6AF2C47613B}" type="pres">
      <dgm:prSet presAssocID="{6ABD38E6-5FB4-453A-9830-4D7A0EA698E9}" presName="linNode" presStyleCnt="0"/>
      <dgm:spPr/>
    </dgm:pt>
    <dgm:pt modelId="{83E5F44F-4600-4CE6-96C6-BF2EE750373D}" type="pres">
      <dgm:prSet presAssocID="{6ABD38E6-5FB4-453A-9830-4D7A0EA698E9}" presName="parentText" presStyleLbl="node1" presStyleIdx="2" presStyleCnt="4" custScaleX="70940">
        <dgm:presLayoutVars>
          <dgm:chMax val="1"/>
          <dgm:bulletEnabled val="1"/>
        </dgm:presLayoutVars>
      </dgm:prSet>
      <dgm:spPr/>
      <dgm:t>
        <a:bodyPr/>
        <a:lstStyle/>
        <a:p>
          <a:endParaRPr lang="zh-CN" altLang="en-US"/>
        </a:p>
      </dgm:t>
    </dgm:pt>
    <dgm:pt modelId="{065CABEE-F953-416F-BA69-0698D9C77983}" type="pres">
      <dgm:prSet presAssocID="{6ABD38E6-5FB4-453A-9830-4D7A0EA698E9}" presName="descendantText" presStyleLbl="alignAccFollowNode1" presStyleIdx="2" presStyleCnt="4" custScaleX="184456" custScaleY="114199">
        <dgm:presLayoutVars>
          <dgm:bulletEnabled val="1"/>
        </dgm:presLayoutVars>
      </dgm:prSet>
      <dgm:spPr/>
      <dgm:t>
        <a:bodyPr/>
        <a:lstStyle/>
        <a:p>
          <a:endParaRPr lang="zh-CN" altLang="en-US"/>
        </a:p>
      </dgm:t>
    </dgm:pt>
    <dgm:pt modelId="{941285E0-F4EF-44E6-9E3A-7492B1E7BA00}" type="pres">
      <dgm:prSet presAssocID="{AC73825F-4489-47D9-809D-68426A162001}" presName="sp" presStyleCnt="0"/>
      <dgm:spPr/>
    </dgm:pt>
    <dgm:pt modelId="{62C24C3F-32C7-449F-846C-29339F7ABD7B}" type="pres">
      <dgm:prSet presAssocID="{FB96CF4B-7E3D-4612-A6AB-C0D13180400A}" presName="linNode" presStyleCnt="0"/>
      <dgm:spPr/>
    </dgm:pt>
    <dgm:pt modelId="{6369C696-9893-42BC-A7F5-099AFF8E8718}" type="pres">
      <dgm:prSet presAssocID="{FB96CF4B-7E3D-4612-A6AB-C0D13180400A}" presName="parentText" presStyleLbl="node1" presStyleIdx="3" presStyleCnt="4" custScaleX="70940">
        <dgm:presLayoutVars>
          <dgm:chMax val="1"/>
          <dgm:bulletEnabled val="1"/>
        </dgm:presLayoutVars>
      </dgm:prSet>
      <dgm:spPr/>
      <dgm:t>
        <a:bodyPr/>
        <a:lstStyle/>
        <a:p>
          <a:endParaRPr lang="zh-CN" altLang="en-US"/>
        </a:p>
      </dgm:t>
    </dgm:pt>
    <dgm:pt modelId="{76FC89FA-9771-44CB-B0FA-E98409BB8722}" type="pres">
      <dgm:prSet presAssocID="{FB96CF4B-7E3D-4612-A6AB-C0D13180400A}" presName="descendantText" presStyleLbl="alignAccFollowNode1" presStyleIdx="3" presStyleCnt="4" custScaleX="184456" custScaleY="114199">
        <dgm:presLayoutVars>
          <dgm:bulletEnabled val="1"/>
        </dgm:presLayoutVars>
      </dgm:prSet>
      <dgm:spPr/>
      <dgm:t>
        <a:bodyPr/>
        <a:lstStyle/>
        <a:p>
          <a:endParaRPr lang="zh-CN" altLang="en-US"/>
        </a:p>
      </dgm:t>
    </dgm:pt>
  </dgm:ptLst>
  <dgm:cxnLst>
    <dgm:cxn modelId="{4E05F108-EEA8-4058-B0A3-816E3F0DD8DA}" type="presOf" srcId="{6ABD38E6-5FB4-453A-9830-4D7A0EA698E9}" destId="{83E5F44F-4600-4CE6-96C6-BF2EE750373D}" srcOrd="0" destOrd="0" presId="urn:microsoft.com/office/officeart/2005/8/layout/vList5"/>
    <dgm:cxn modelId="{A633DF0D-B834-4E8D-881C-B9038FBA7DB7}" type="presOf" srcId="{41046AC9-9C01-490C-BDAB-15CEB61A034E}" destId="{76FC89FA-9771-44CB-B0FA-E98409BB8722}" srcOrd="0" destOrd="2" presId="urn:microsoft.com/office/officeart/2005/8/layout/vList5"/>
    <dgm:cxn modelId="{F8C46D58-795A-4DC4-BE35-D792A43AF0FC}" srcId="{D0867DD0-0112-4727-B7A9-49A0109C7B51}" destId="{B79BFEB2-466E-46E4-B1EE-6E3675B34BFA}" srcOrd="1" destOrd="0" parTransId="{DAF85C82-FFC0-4397-B1C4-0200BEE50D73}" sibTransId="{C9A7C19F-953E-4707-9676-0CD178DF4B23}"/>
    <dgm:cxn modelId="{B7AFC0D4-A6AD-43A2-8207-0F67E9AFAE6E}" srcId="{D0867DD0-0112-4727-B7A9-49A0109C7B51}" destId="{910E1115-E0B4-44AF-B6B8-7C534C42E1F0}" srcOrd="0" destOrd="0" parTransId="{9CFD8123-1385-415C-98F3-999FD58CE8BD}" sibTransId="{479A2B5B-2A42-460A-9C77-87AB17E0EA2F}"/>
    <dgm:cxn modelId="{66C96291-6FC7-42BD-87F3-3815E3C64DE9}" srcId="{B79BFEB2-466E-46E4-B1EE-6E3675B34BFA}" destId="{19432639-42A4-47B4-9301-92D44CE05DA0}" srcOrd="0" destOrd="0" parTransId="{9752DEB7-0153-4D62-A3DC-6F6CC8117DA7}" sibTransId="{43F1D202-0A3C-499E-8050-4D0BBCE2F336}"/>
    <dgm:cxn modelId="{C610338E-E896-4118-998B-AF13083BBCD1}" srcId="{FB96CF4B-7E3D-4612-A6AB-C0D13180400A}" destId="{41046AC9-9C01-490C-BDAB-15CEB61A034E}" srcOrd="2" destOrd="0" parTransId="{A89DD868-E72E-402A-81DD-07C7DC93AB8E}" sibTransId="{ADE8C760-997B-4F76-9C7A-EBE017262B5E}"/>
    <dgm:cxn modelId="{D39FF65A-49E0-485D-9F7A-9E7C850FB509}" type="presOf" srcId="{075688A9-6006-4365-B6D9-B4499BAF81F5}" destId="{065CABEE-F953-416F-BA69-0698D9C77983}" srcOrd="0" destOrd="1" presId="urn:microsoft.com/office/officeart/2005/8/layout/vList5"/>
    <dgm:cxn modelId="{3C252C50-8C1B-44A5-A03F-75A1CA100BFB}" type="presOf" srcId="{F796DDFB-3453-449F-A112-33F32FEEC9AF}" destId="{065CABEE-F953-416F-BA69-0698D9C77983}" srcOrd="0" destOrd="2" presId="urn:microsoft.com/office/officeart/2005/8/layout/vList5"/>
    <dgm:cxn modelId="{5027C359-AB3A-4D29-92AA-71C7D6C2C9D4}" srcId="{D0867DD0-0112-4727-B7A9-49A0109C7B51}" destId="{6ABD38E6-5FB4-453A-9830-4D7A0EA698E9}" srcOrd="2" destOrd="0" parTransId="{395CF38B-0A66-4ACC-8A7B-88FABB1C6334}" sibTransId="{AC73825F-4489-47D9-809D-68426A162001}"/>
    <dgm:cxn modelId="{492E83AD-2BE7-40D2-972F-70B4E69361F5}" srcId="{910E1115-E0B4-44AF-B6B8-7C534C42E1F0}" destId="{5E0B217B-9E14-4F10-A566-9A1A7F695F1F}" srcOrd="2" destOrd="0" parTransId="{76CD8A66-567F-44C7-8F10-3FADA33A9B5C}" sibTransId="{F3346300-7664-494D-86AC-88FA4933271D}"/>
    <dgm:cxn modelId="{189C36AF-66EE-49FF-9B4A-048A8F5A4A06}" type="presOf" srcId="{9C370F0D-31B4-4B83-AC3E-7C0A47B846A6}" destId="{065CABEE-F953-416F-BA69-0698D9C77983}" srcOrd="0" destOrd="0" presId="urn:microsoft.com/office/officeart/2005/8/layout/vList5"/>
    <dgm:cxn modelId="{6D1EEA1B-C107-4D2E-9318-084C8DFE9B9A}" type="presOf" srcId="{7DB3F18A-5793-4735-9C6E-38EFB2FEA5AF}" destId="{319D5F38-66DF-4BDC-BC7C-235845DACAF7}" srcOrd="0" destOrd="1" presId="urn:microsoft.com/office/officeart/2005/8/layout/vList5"/>
    <dgm:cxn modelId="{89956094-D004-4A93-BB24-6B3E989272FA}" type="presOf" srcId="{910E1115-E0B4-44AF-B6B8-7C534C42E1F0}" destId="{44B3B7AA-610A-41F4-A5DD-F8A8BB7BE082}" srcOrd="0" destOrd="0" presId="urn:microsoft.com/office/officeart/2005/8/layout/vList5"/>
    <dgm:cxn modelId="{C98BC5DC-0DC6-4FD2-8026-832E9D8B4F7B}" srcId="{6ABD38E6-5FB4-453A-9830-4D7A0EA698E9}" destId="{F796DDFB-3453-449F-A112-33F32FEEC9AF}" srcOrd="2" destOrd="0" parTransId="{416C8703-C430-44D1-88F1-6835FB087D51}" sibTransId="{F551DB4F-2150-4F63-B7E0-34284B0AD275}"/>
    <dgm:cxn modelId="{86232A4F-BD8C-4D5B-A6E0-D4CA0A3D271B}" type="presOf" srcId="{5E0B217B-9E14-4F10-A566-9A1A7F695F1F}" destId="{EEC9F433-C94A-4F2B-A3FC-F66FDAE60E93}" srcOrd="0" destOrd="2" presId="urn:microsoft.com/office/officeart/2005/8/layout/vList5"/>
    <dgm:cxn modelId="{74643C9B-C05C-4120-A522-E83DE846A745}" srcId="{910E1115-E0B4-44AF-B6B8-7C534C42E1F0}" destId="{3872CC43-2228-4F86-B8B6-D99DA5BC8F07}" srcOrd="1" destOrd="0" parTransId="{676EB5CC-7224-4DB7-B3F8-7F367E24A332}" sibTransId="{22548E48-BCD2-4C54-BFAA-A01B25B5ABA9}"/>
    <dgm:cxn modelId="{A13E737C-CCF8-4C36-82F4-C95C32FA0186}" srcId="{910E1115-E0B4-44AF-B6B8-7C534C42E1F0}" destId="{C462B74E-B181-468D-88A8-F545659672A1}" srcOrd="0" destOrd="0" parTransId="{C88BBA85-B7A9-43D9-8334-5FD887DE4EE7}" sibTransId="{16820387-0162-4B74-BF2D-65C8800168D0}"/>
    <dgm:cxn modelId="{3A08015B-93B1-4B3B-A88C-2A8A497ABDAD}" srcId="{6ABD38E6-5FB4-453A-9830-4D7A0EA698E9}" destId="{075688A9-6006-4365-B6D9-B4499BAF81F5}" srcOrd="1" destOrd="0" parTransId="{F33AB975-6CB9-495C-BBEE-D4CD4F746E59}" sibTransId="{1146BCB2-CFF6-4D06-8F2E-0430FD9AF1CE}"/>
    <dgm:cxn modelId="{E6A14EBE-805A-4AFF-BDF5-FEC6B0E1754E}" srcId="{FB96CF4B-7E3D-4612-A6AB-C0D13180400A}" destId="{DA1B0369-64AB-4073-947A-4F4152EF3A58}" srcOrd="0" destOrd="0" parTransId="{ED8FADFA-4405-4016-9291-8DE65E117A84}" sibTransId="{8832631F-8CF8-4418-91C9-3368B043F0FF}"/>
    <dgm:cxn modelId="{1B0785C0-1458-498A-8D9D-E23257E0159A}" srcId="{B79BFEB2-466E-46E4-B1EE-6E3675B34BFA}" destId="{7DB3F18A-5793-4735-9C6E-38EFB2FEA5AF}" srcOrd="1" destOrd="0" parTransId="{2281EC4C-0380-435E-A0FA-D23B4795DCBB}" sibTransId="{C8F7BD5F-296E-4698-A433-977290E4D7BB}"/>
    <dgm:cxn modelId="{C5F1620B-8B2D-4E57-91B1-EEF4129A69D6}" type="presOf" srcId="{DA1B0369-64AB-4073-947A-4F4152EF3A58}" destId="{76FC89FA-9771-44CB-B0FA-E98409BB8722}" srcOrd="0" destOrd="0" presId="urn:microsoft.com/office/officeart/2005/8/layout/vList5"/>
    <dgm:cxn modelId="{EA7D46CA-3120-4376-8D51-A43334EAF095}" type="presOf" srcId="{C462B74E-B181-468D-88A8-F545659672A1}" destId="{EEC9F433-C94A-4F2B-A3FC-F66FDAE60E93}" srcOrd="0" destOrd="0" presId="urn:microsoft.com/office/officeart/2005/8/layout/vList5"/>
    <dgm:cxn modelId="{EFA7C6B0-CE5A-4E9A-961F-D652FC88D91B}" type="presOf" srcId="{19432639-42A4-47B4-9301-92D44CE05DA0}" destId="{319D5F38-66DF-4BDC-BC7C-235845DACAF7}" srcOrd="0" destOrd="0" presId="urn:microsoft.com/office/officeart/2005/8/layout/vList5"/>
    <dgm:cxn modelId="{C5E41AF2-8D61-47B7-A3CF-337FE8A6F23F}" srcId="{FB96CF4B-7E3D-4612-A6AB-C0D13180400A}" destId="{8E07BC3A-3E3D-46B0-9CC2-CA454DEC2A5A}" srcOrd="1" destOrd="0" parTransId="{6BD3CCC2-E730-4381-9A0E-5CF4B291FA68}" sibTransId="{34F58934-8E94-40D7-A287-AF9ECA55B35A}"/>
    <dgm:cxn modelId="{CAC3E91A-2C48-41B6-AC6E-749481C1631D}" type="presOf" srcId="{B79BFEB2-466E-46E4-B1EE-6E3675B34BFA}" destId="{33550593-2D98-41A7-9334-B0A0AF07AD3F}" srcOrd="0" destOrd="0" presId="urn:microsoft.com/office/officeart/2005/8/layout/vList5"/>
    <dgm:cxn modelId="{F420BA1D-004B-4046-A642-307E6F08E184}" type="presOf" srcId="{3872CC43-2228-4F86-B8B6-D99DA5BC8F07}" destId="{EEC9F433-C94A-4F2B-A3FC-F66FDAE60E93}" srcOrd="0" destOrd="1" presId="urn:microsoft.com/office/officeart/2005/8/layout/vList5"/>
    <dgm:cxn modelId="{DF7FDD1A-9E76-456F-A59A-947EE6C306FD}" type="presOf" srcId="{8E07BC3A-3E3D-46B0-9CC2-CA454DEC2A5A}" destId="{76FC89FA-9771-44CB-B0FA-E98409BB8722}" srcOrd="0" destOrd="1" presId="urn:microsoft.com/office/officeart/2005/8/layout/vList5"/>
    <dgm:cxn modelId="{E95CD603-42A4-4398-B97D-663DBEA7497A}" type="presOf" srcId="{D0867DD0-0112-4727-B7A9-49A0109C7B51}" destId="{F7BDAE5A-4D7F-4EF3-AA67-A5A9FF2C76D5}" srcOrd="0" destOrd="0" presId="urn:microsoft.com/office/officeart/2005/8/layout/vList5"/>
    <dgm:cxn modelId="{1882BCD1-A120-4856-88F1-879E83FD3C32}" srcId="{6ABD38E6-5FB4-453A-9830-4D7A0EA698E9}" destId="{9C370F0D-31B4-4B83-AC3E-7C0A47B846A6}" srcOrd="0" destOrd="0" parTransId="{DEFEECBF-FF5A-437F-933E-85BED6243B41}" sibTransId="{369BF3FC-FB7F-4D10-9608-E8241DC727CE}"/>
    <dgm:cxn modelId="{6B3A57EE-704B-4808-BFCF-4497620F7D9F}" type="presOf" srcId="{FB96CF4B-7E3D-4612-A6AB-C0D13180400A}" destId="{6369C696-9893-42BC-A7F5-099AFF8E8718}" srcOrd="0" destOrd="0" presId="urn:microsoft.com/office/officeart/2005/8/layout/vList5"/>
    <dgm:cxn modelId="{822D7F43-F74A-4BB1-B1BE-660567DAB047}" srcId="{D0867DD0-0112-4727-B7A9-49A0109C7B51}" destId="{FB96CF4B-7E3D-4612-A6AB-C0D13180400A}" srcOrd="3" destOrd="0" parTransId="{FB19127B-0AC3-4C07-9C6D-0B683D8741E5}" sibTransId="{30281741-75E6-44A2-9AE6-90CEE1B40DC3}"/>
    <dgm:cxn modelId="{3F4A5E5C-2200-41D4-8F84-85227966D0E7}" type="presParOf" srcId="{F7BDAE5A-4D7F-4EF3-AA67-A5A9FF2C76D5}" destId="{9502DB49-799B-456D-8962-CC3877848D52}" srcOrd="0" destOrd="0" presId="urn:microsoft.com/office/officeart/2005/8/layout/vList5"/>
    <dgm:cxn modelId="{713DFFF6-786C-49FA-9AAE-936FC395450E}" type="presParOf" srcId="{9502DB49-799B-456D-8962-CC3877848D52}" destId="{44B3B7AA-610A-41F4-A5DD-F8A8BB7BE082}" srcOrd="0" destOrd="0" presId="urn:microsoft.com/office/officeart/2005/8/layout/vList5"/>
    <dgm:cxn modelId="{C6301E6B-1BF2-4672-8B1C-A064E65767D6}" type="presParOf" srcId="{9502DB49-799B-456D-8962-CC3877848D52}" destId="{EEC9F433-C94A-4F2B-A3FC-F66FDAE60E93}" srcOrd="1" destOrd="0" presId="urn:microsoft.com/office/officeart/2005/8/layout/vList5"/>
    <dgm:cxn modelId="{6BAB49BA-3FCA-42F9-A1BA-7BDD7FE35D0F}" type="presParOf" srcId="{F7BDAE5A-4D7F-4EF3-AA67-A5A9FF2C76D5}" destId="{98789429-5AE9-4FC0-A909-308C52640869}" srcOrd="1" destOrd="0" presId="urn:microsoft.com/office/officeart/2005/8/layout/vList5"/>
    <dgm:cxn modelId="{0A7F1A48-0FA2-406B-BF02-7C3C724AAC1D}" type="presParOf" srcId="{F7BDAE5A-4D7F-4EF3-AA67-A5A9FF2C76D5}" destId="{61C57F7F-8522-4691-866D-BF36E689CD76}" srcOrd="2" destOrd="0" presId="urn:microsoft.com/office/officeart/2005/8/layout/vList5"/>
    <dgm:cxn modelId="{8B083DFD-8442-4FC2-A9D0-7C8AB581FC8E}" type="presParOf" srcId="{61C57F7F-8522-4691-866D-BF36E689CD76}" destId="{33550593-2D98-41A7-9334-B0A0AF07AD3F}" srcOrd="0" destOrd="0" presId="urn:microsoft.com/office/officeart/2005/8/layout/vList5"/>
    <dgm:cxn modelId="{998AA667-C0E3-4F2A-B747-EA986B7241D6}" type="presParOf" srcId="{61C57F7F-8522-4691-866D-BF36E689CD76}" destId="{319D5F38-66DF-4BDC-BC7C-235845DACAF7}" srcOrd="1" destOrd="0" presId="urn:microsoft.com/office/officeart/2005/8/layout/vList5"/>
    <dgm:cxn modelId="{F61A46A4-A5ED-485E-8509-CF62C170549F}" type="presParOf" srcId="{F7BDAE5A-4D7F-4EF3-AA67-A5A9FF2C76D5}" destId="{FEE6DA3F-52E7-4DB3-88F1-DDC865C9F201}" srcOrd="3" destOrd="0" presId="urn:microsoft.com/office/officeart/2005/8/layout/vList5"/>
    <dgm:cxn modelId="{14817B24-BD49-43AB-AF35-C0C373F9E375}" type="presParOf" srcId="{F7BDAE5A-4D7F-4EF3-AA67-A5A9FF2C76D5}" destId="{57787A3B-ADDC-42E0-A81A-A6AF2C47613B}" srcOrd="4" destOrd="0" presId="urn:microsoft.com/office/officeart/2005/8/layout/vList5"/>
    <dgm:cxn modelId="{83C0FE78-0348-4F8D-9E2A-0715CEBE7B3B}" type="presParOf" srcId="{57787A3B-ADDC-42E0-A81A-A6AF2C47613B}" destId="{83E5F44F-4600-4CE6-96C6-BF2EE750373D}" srcOrd="0" destOrd="0" presId="urn:microsoft.com/office/officeart/2005/8/layout/vList5"/>
    <dgm:cxn modelId="{DFD9A9EB-FB1C-408F-BFDE-4BEAF0C84E4B}" type="presParOf" srcId="{57787A3B-ADDC-42E0-A81A-A6AF2C47613B}" destId="{065CABEE-F953-416F-BA69-0698D9C77983}" srcOrd="1" destOrd="0" presId="urn:microsoft.com/office/officeart/2005/8/layout/vList5"/>
    <dgm:cxn modelId="{88175467-8FF1-4AE5-9EDF-8E455F5FBF51}" type="presParOf" srcId="{F7BDAE5A-4D7F-4EF3-AA67-A5A9FF2C76D5}" destId="{941285E0-F4EF-44E6-9E3A-7492B1E7BA00}" srcOrd="5" destOrd="0" presId="urn:microsoft.com/office/officeart/2005/8/layout/vList5"/>
    <dgm:cxn modelId="{2492DB02-B749-45F8-9068-BAE00EE596AC}" type="presParOf" srcId="{F7BDAE5A-4D7F-4EF3-AA67-A5A9FF2C76D5}" destId="{62C24C3F-32C7-449F-846C-29339F7ABD7B}" srcOrd="6" destOrd="0" presId="urn:microsoft.com/office/officeart/2005/8/layout/vList5"/>
    <dgm:cxn modelId="{4656781D-7A34-4D08-98AC-832746933B12}" type="presParOf" srcId="{62C24C3F-32C7-449F-846C-29339F7ABD7B}" destId="{6369C696-9893-42BC-A7F5-099AFF8E8718}" srcOrd="0" destOrd="0" presId="urn:microsoft.com/office/officeart/2005/8/layout/vList5"/>
    <dgm:cxn modelId="{3B949E51-0D5F-4F63-B58C-4468BD822136}" type="presParOf" srcId="{62C24C3F-32C7-449F-846C-29339F7ABD7B}" destId="{76FC89FA-9771-44CB-B0FA-E98409BB872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BA4E104-E2F3-4B8B-A080-56F3206EF0C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AC14D632-0AB2-47C5-A8AA-7E23C47FBECE}">
      <dgm:prSet>
        <dgm:style>
          <a:lnRef idx="0">
            <a:schemeClr val="accent3"/>
          </a:lnRef>
          <a:fillRef idx="3">
            <a:schemeClr val="accent3"/>
          </a:fillRef>
          <a:effectRef idx="3">
            <a:schemeClr val="accent3"/>
          </a:effectRef>
          <a:fontRef idx="minor">
            <a:schemeClr val="lt1"/>
          </a:fontRef>
        </dgm:style>
      </dgm:prSet>
      <dgm:spPr/>
      <dgm:t>
        <a:bodyPr>
          <a:scene3d>
            <a:camera prst="orthographicFront"/>
            <a:lightRig rig="soft" dir="t">
              <a:rot lat="0" lon="0" rev="10800000"/>
            </a:lightRig>
          </a:scene3d>
          <a:sp3d>
            <a:bevelT w="27940" h="12700"/>
            <a:contourClr>
              <a:srgbClr val="DDDDDD"/>
            </a:contourClr>
          </a:sp3d>
        </a:bodyPr>
        <a:lstStyle/>
        <a:p>
          <a:pPr rtl="0"/>
          <a:r>
            <a:rPr lang="zh-CN" b="1" cap="none" spc="150" dirty="0">
              <a:ln w="11430"/>
              <a:solidFill>
                <a:srgbClr val="F8F8F8"/>
              </a:solidFill>
              <a:effectLst>
                <a:outerShdw blurRad="25400" algn="tl" rotWithShape="0">
                  <a:srgbClr val="000000">
                    <a:alpha val="43000"/>
                  </a:srgbClr>
                </a:outerShdw>
              </a:effectLst>
            </a:rPr>
            <a:t>档案资源</a:t>
          </a:r>
        </a:p>
      </dgm:t>
    </dgm:pt>
    <dgm:pt modelId="{F34DA7D8-376E-4578-A938-A61506D4BCFA}" cxnId="{8AC98366-D2D8-4599-9765-0E1034CB81C0}" type="parTrans">
      <dgm:prSet/>
      <dgm:spPr/>
      <dgm:t>
        <a:bodyPr/>
        <a:lstStyle/>
        <a:p>
          <a:endParaRPr lang="zh-CN" altLang="en-US"/>
        </a:p>
      </dgm:t>
    </dgm:pt>
    <dgm:pt modelId="{6A7C9238-54D0-4DD0-8780-8671E9592B84}" cxnId="{8AC98366-D2D8-4599-9765-0E1034CB81C0}" type="sibTrans">
      <dgm:prSet/>
      <dgm:spPr/>
      <dgm:t>
        <a:bodyPr/>
        <a:lstStyle/>
        <a:p>
          <a:endParaRPr lang="zh-CN" altLang="en-US"/>
        </a:p>
      </dgm:t>
    </dgm:pt>
    <dgm:pt modelId="{989F43BF-3D88-4684-BF68-45768AD3F629}" type="pres">
      <dgm:prSet presAssocID="{5BA4E104-E2F3-4B8B-A080-56F3206EF0C4}" presName="linear" presStyleCnt="0">
        <dgm:presLayoutVars>
          <dgm:animLvl val="lvl"/>
          <dgm:resizeHandles val="exact"/>
        </dgm:presLayoutVars>
      </dgm:prSet>
      <dgm:spPr/>
      <dgm:t>
        <a:bodyPr/>
        <a:lstStyle/>
        <a:p>
          <a:endParaRPr lang="zh-CN" altLang="en-US"/>
        </a:p>
      </dgm:t>
    </dgm:pt>
    <dgm:pt modelId="{DDF5B446-BB3F-42D6-A4BA-37F19059815D}" type="pres">
      <dgm:prSet presAssocID="{AC14D632-0AB2-47C5-A8AA-7E23C47FBECE}" presName="parentText" presStyleLbl="node1" presStyleIdx="0" presStyleCnt="1">
        <dgm:presLayoutVars>
          <dgm:chMax val="0"/>
          <dgm:bulletEnabled val="1"/>
        </dgm:presLayoutVars>
      </dgm:prSet>
      <dgm:spPr/>
      <dgm:t>
        <a:bodyPr/>
        <a:lstStyle/>
        <a:p>
          <a:endParaRPr lang="zh-CN" altLang="en-US"/>
        </a:p>
      </dgm:t>
    </dgm:pt>
  </dgm:ptLst>
  <dgm:cxnLst>
    <dgm:cxn modelId="{FA4FE20D-337E-4E82-B754-E76CE7A27D84}" type="presOf" srcId="{5BA4E104-E2F3-4B8B-A080-56F3206EF0C4}" destId="{989F43BF-3D88-4684-BF68-45768AD3F629}" srcOrd="0" destOrd="0" presId="urn:microsoft.com/office/officeart/2005/8/layout/vList2"/>
    <dgm:cxn modelId="{3C0D9413-DA45-40AD-8570-232CD51D511D}" type="presOf" srcId="{AC14D632-0AB2-47C5-A8AA-7E23C47FBECE}" destId="{DDF5B446-BB3F-42D6-A4BA-37F19059815D}" srcOrd="0" destOrd="0" presId="urn:microsoft.com/office/officeart/2005/8/layout/vList2"/>
    <dgm:cxn modelId="{8AC98366-D2D8-4599-9765-0E1034CB81C0}" srcId="{5BA4E104-E2F3-4B8B-A080-56F3206EF0C4}" destId="{AC14D632-0AB2-47C5-A8AA-7E23C47FBECE}" srcOrd="0" destOrd="0" parTransId="{F34DA7D8-376E-4578-A938-A61506D4BCFA}" sibTransId="{6A7C9238-54D0-4DD0-8780-8671E9592B84}"/>
    <dgm:cxn modelId="{28F53F25-5CD9-472E-A5EE-BCCB7BC9094A}" type="presParOf" srcId="{989F43BF-3D88-4684-BF68-45768AD3F629}" destId="{DDF5B446-BB3F-42D6-A4BA-37F19059815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6F3BB75-6A07-498F-AB82-CDC09FF1CF9B}" type="doc">
      <dgm:prSet loTypeId="urn:microsoft.com/office/officeart/2005/8/layout/vList5" loCatId="list" qsTypeId="urn:microsoft.com/office/officeart/2005/8/quickstyle/simple3" qsCatId="simple" csTypeId="urn:microsoft.com/office/officeart/2005/8/colors/accent1_2" csCatId="accent1" phldr="1"/>
      <dgm:spPr/>
      <dgm:t>
        <a:bodyPr/>
        <a:lstStyle/>
        <a:p>
          <a:endParaRPr lang="zh-CN" altLang="en-US"/>
        </a:p>
      </dgm:t>
    </dgm:pt>
    <dgm:pt modelId="{14658050-A933-46F9-A10C-1D72AD1CB552}">
      <dgm:prSet/>
      <dgm:spPr>
        <a:scene3d>
          <a:camera prst="perspectiveRelaxedModerately"/>
          <a:lightRig rig="flat" dir="t"/>
        </a:scene3d>
        <a:sp3d prstMaterial="dkEdge">
          <a:bevelT w="8200" h="38100"/>
        </a:sp3d>
      </dgm:spPr>
      <dgm:t>
        <a:bodyPr/>
        <a:lstStyle/>
        <a:p>
          <a:pPr rtl="0"/>
          <a:r>
            <a:rPr lang="zh-CN"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媒体资源</a:t>
          </a:r>
        </a:p>
      </dgm:t>
    </dgm:pt>
    <dgm:pt modelId="{C9130DDE-7B48-427D-BE83-F3BE337528E9}" cxnId="{A929EA95-5E12-4FF8-BC4A-2602BECAC32C}" type="parTrans">
      <dgm:prSet/>
      <dgm:spPr/>
      <dgm:t>
        <a:bodyPr/>
        <a:lstStyle/>
        <a:p>
          <a:endParaRPr lang="zh-CN" altLang="en-US"/>
        </a:p>
      </dgm:t>
    </dgm:pt>
    <dgm:pt modelId="{11B142C3-5663-4B4D-A837-E4B7E538DA78}" cxnId="{A929EA95-5E12-4FF8-BC4A-2602BECAC32C}" type="sibTrans">
      <dgm:prSet/>
      <dgm:spPr/>
      <dgm:t>
        <a:bodyPr/>
        <a:lstStyle/>
        <a:p>
          <a:endParaRPr lang="zh-CN" altLang="en-US"/>
        </a:p>
      </dgm:t>
    </dgm:pt>
    <dgm:pt modelId="{F632BC82-D859-4918-AD1D-7D5CC1064627}" type="pres">
      <dgm:prSet presAssocID="{B6F3BB75-6A07-498F-AB82-CDC09FF1CF9B}" presName="Name0" presStyleCnt="0">
        <dgm:presLayoutVars>
          <dgm:dir/>
          <dgm:animLvl val="lvl"/>
          <dgm:resizeHandles val="exact"/>
        </dgm:presLayoutVars>
      </dgm:prSet>
      <dgm:spPr/>
      <dgm:t>
        <a:bodyPr/>
        <a:lstStyle/>
        <a:p>
          <a:endParaRPr lang="zh-CN" altLang="en-US"/>
        </a:p>
      </dgm:t>
    </dgm:pt>
    <dgm:pt modelId="{DEF80B82-9D1E-4412-ACED-F44574D0245C}" type="pres">
      <dgm:prSet presAssocID="{14658050-A933-46F9-A10C-1D72AD1CB552}" presName="linNode" presStyleCnt="0"/>
      <dgm:spPr/>
    </dgm:pt>
    <dgm:pt modelId="{FE8D63F9-6D2F-4A51-86CF-A05838300949}" type="pres">
      <dgm:prSet presAssocID="{14658050-A933-46F9-A10C-1D72AD1CB552}" presName="parentText" presStyleLbl="node1" presStyleIdx="0" presStyleCnt="1" custScaleX="216049">
        <dgm:presLayoutVars>
          <dgm:chMax val="1"/>
          <dgm:bulletEnabled val="1"/>
        </dgm:presLayoutVars>
      </dgm:prSet>
      <dgm:spPr/>
      <dgm:t>
        <a:bodyPr/>
        <a:lstStyle/>
        <a:p>
          <a:endParaRPr lang="zh-CN" altLang="en-US"/>
        </a:p>
      </dgm:t>
    </dgm:pt>
  </dgm:ptLst>
  <dgm:cxnLst>
    <dgm:cxn modelId="{7BE85C36-C5CD-42C4-BB56-D70999F229D9}" type="presOf" srcId="{B6F3BB75-6A07-498F-AB82-CDC09FF1CF9B}" destId="{F632BC82-D859-4918-AD1D-7D5CC1064627}" srcOrd="0" destOrd="0" presId="urn:microsoft.com/office/officeart/2005/8/layout/vList5"/>
    <dgm:cxn modelId="{ED7EDB6A-73C4-463D-B7F1-2B46E424F900}" type="presOf" srcId="{14658050-A933-46F9-A10C-1D72AD1CB552}" destId="{FE8D63F9-6D2F-4A51-86CF-A05838300949}" srcOrd="0" destOrd="0" presId="urn:microsoft.com/office/officeart/2005/8/layout/vList5"/>
    <dgm:cxn modelId="{A929EA95-5E12-4FF8-BC4A-2602BECAC32C}" srcId="{B6F3BB75-6A07-498F-AB82-CDC09FF1CF9B}" destId="{14658050-A933-46F9-A10C-1D72AD1CB552}" srcOrd="0" destOrd="0" parTransId="{C9130DDE-7B48-427D-BE83-F3BE337528E9}" sibTransId="{11B142C3-5663-4B4D-A837-E4B7E538DA78}"/>
    <dgm:cxn modelId="{1535D4AD-F28E-4526-85FF-3B7C97EEB12E}" type="presParOf" srcId="{F632BC82-D859-4918-AD1D-7D5CC1064627}" destId="{DEF80B82-9D1E-4412-ACED-F44574D0245C}" srcOrd="0" destOrd="0" presId="urn:microsoft.com/office/officeart/2005/8/layout/vList5"/>
    <dgm:cxn modelId="{2780D698-8EF7-47AC-AE95-C873FB8D8989}" type="presParOf" srcId="{DEF80B82-9D1E-4412-ACED-F44574D0245C}" destId="{FE8D63F9-6D2F-4A51-86CF-A05838300949}"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57A7133-4A05-4B77-9518-7ADDDF965FC1}"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zh-CN" altLang="en-US"/>
        </a:p>
      </dgm:t>
    </dgm:pt>
    <dgm:pt modelId="{3CF0B856-E03F-45E5-87A0-891294816150}">
      <dgm:prSet phldrT="[文本]"/>
      <dgm:spPr/>
      <dgm:t>
        <a:bodyPr/>
        <a:lstStyle/>
        <a:p>
          <a:r>
            <a:rPr lang="zh-CN" altLang="en-US" dirty="0" smtClean="0">
              <a:latin typeface="楷体" panose="02010609060101010101" pitchFamily="49" charset="-122"/>
              <a:ea typeface="楷体" panose="02010609060101010101" pitchFamily="49" charset="-122"/>
            </a:rPr>
            <a:t>优化馆藏结构</a:t>
          </a:r>
          <a:endParaRPr lang="zh-CN" altLang="en-US" dirty="0">
            <a:latin typeface="楷体" panose="02010609060101010101" pitchFamily="49" charset="-122"/>
            <a:ea typeface="楷体" panose="02010609060101010101" pitchFamily="49" charset="-122"/>
          </a:endParaRPr>
        </a:p>
      </dgm:t>
    </dgm:pt>
    <dgm:pt modelId="{34502CD7-B0A3-4490-BF29-5F4A9D4CA788}" cxnId="{467D2771-658A-43FC-8BDB-14D08E681DF5}" type="parTrans">
      <dgm:prSet/>
      <dgm:spPr/>
      <dgm:t>
        <a:bodyPr/>
        <a:lstStyle/>
        <a:p>
          <a:endParaRPr lang="zh-CN" altLang="en-US"/>
        </a:p>
      </dgm:t>
    </dgm:pt>
    <dgm:pt modelId="{E9E1D800-54F1-4F38-B2BF-11D1C7893D54}" cxnId="{467D2771-658A-43FC-8BDB-14D08E681DF5}" type="sibTrans">
      <dgm:prSet/>
      <dgm:spPr/>
      <dgm:t>
        <a:bodyPr/>
        <a:lstStyle/>
        <a:p>
          <a:endParaRPr lang="zh-CN" altLang="en-US"/>
        </a:p>
      </dgm:t>
    </dgm:pt>
    <dgm:pt modelId="{112F87DE-BF28-4BE8-ABCA-8A080C78776F}">
      <dgm:prSet phldrT="[文本]"/>
      <dgm:spPr/>
      <dgm:t>
        <a:bodyPr/>
        <a:lstStyle/>
        <a:p>
          <a:r>
            <a:rPr lang="zh-CN" altLang="en-US" dirty="0" smtClean="0">
              <a:latin typeface="华文新魏" panose="02010800040101010101" pitchFamily="2" charset="-122"/>
              <a:ea typeface="华文新魏" panose="02010800040101010101" pitchFamily="2" charset="-122"/>
            </a:rPr>
            <a:t>资源建设</a:t>
          </a:r>
          <a:endParaRPr lang="zh-CN" altLang="en-US" dirty="0">
            <a:latin typeface="华文新魏" panose="02010800040101010101" pitchFamily="2" charset="-122"/>
            <a:ea typeface="华文新魏" panose="02010800040101010101" pitchFamily="2" charset="-122"/>
          </a:endParaRPr>
        </a:p>
      </dgm:t>
    </dgm:pt>
    <dgm:pt modelId="{AB309284-5CA9-438E-8819-04950A2649BD}" cxnId="{59B1AB72-252D-4DFB-9EEE-324AC78DD598}" type="parTrans">
      <dgm:prSet/>
      <dgm:spPr/>
      <dgm:t>
        <a:bodyPr/>
        <a:lstStyle/>
        <a:p>
          <a:endParaRPr lang="zh-CN" altLang="en-US"/>
        </a:p>
      </dgm:t>
    </dgm:pt>
    <dgm:pt modelId="{07080EF8-D7B7-4E78-81B6-70AE462ABBEC}" cxnId="{59B1AB72-252D-4DFB-9EEE-324AC78DD598}" type="sibTrans">
      <dgm:prSet/>
      <dgm:spPr/>
      <dgm:t>
        <a:bodyPr/>
        <a:lstStyle/>
        <a:p>
          <a:endParaRPr lang="zh-CN" altLang="en-US"/>
        </a:p>
      </dgm:t>
    </dgm:pt>
    <dgm:pt modelId="{3E60A721-9201-47C1-9166-E55FEBDF3E26}">
      <dgm:prSet phldrT="[文本]"/>
      <dgm:spPr/>
      <dgm:t>
        <a:bodyPr/>
        <a:lstStyle/>
        <a:p>
          <a:r>
            <a:rPr lang="zh-CN" altLang="en-US" dirty="0" smtClean="0">
              <a:latin typeface="华文新魏" panose="02010800040101010101" pitchFamily="2" charset="-122"/>
              <a:ea typeface="华文新魏" panose="02010800040101010101" pitchFamily="2" charset="-122"/>
            </a:rPr>
            <a:t>档案利用鉴定</a:t>
          </a:r>
          <a:endParaRPr lang="zh-CN" altLang="en-US" dirty="0">
            <a:latin typeface="华文新魏" panose="02010800040101010101" pitchFamily="2" charset="-122"/>
            <a:ea typeface="华文新魏" panose="02010800040101010101" pitchFamily="2" charset="-122"/>
          </a:endParaRPr>
        </a:p>
      </dgm:t>
    </dgm:pt>
    <dgm:pt modelId="{57531FB9-D5EF-481D-8281-8D769B5B159A}" cxnId="{A554D1F2-7F34-4F1D-BA7D-C81418084A4F}" type="parTrans">
      <dgm:prSet/>
      <dgm:spPr/>
      <dgm:t>
        <a:bodyPr/>
        <a:lstStyle/>
        <a:p>
          <a:endParaRPr lang="zh-CN" altLang="en-US"/>
        </a:p>
      </dgm:t>
    </dgm:pt>
    <dgm:pt modelId="{8721AA83-CCB5-4761-8135-F83E55229D56}" cxnId="{A554D1F2-7F34-4F1D-BA7D-C81418084A4F}" type="sibTrans">
      <dgm:prSet/>
      <dgm:spPr/>
      <dgm:t>
        <a:bodyPr/>
        <a:lstStyle/>
        <a:p>
          <a:endParaRPr lang="zh-CN" altLang="en-US"/>
        </a:p>
      </dgm:t>
    </dgm:pt>
    <dgm:pt modelId="{1E90472A-AB98-4168-B481-98E4C7B89172}">
      <dgm:prSet/>
      <dgm:spPr/>
      <dgm:t>
        <a:bodyPr/>
        <a:lstStyle/>
        <a:p>
          <a:r>
            <a:rPr lang="zh-CN" altLang="en-US" dirty="0" smtClean="0">
              <a:latin typeface="华文新魏" panose="02010800040101010101" pitchFamily="2" charset="-122"/>
              <a:ea typeface="华文新魏" panose="02010800040101010101" pitchFamily="2" charset="-122"/>
            </a:rPr>
            <a:t>利用</a:t>
          </a:r>
          <a:r>
            <a:rPr lang="zh-CN" altLang="en-US" smtClean="0">
              <a:latin typeface="华文新魏" panose="02010800040101010101" pitchFamily="2" charset="-122"/>
              <a:ea typeface="华文新魏" panose="02010800040101010101" pitchFamily="2" charset="-122"/>
            </a:rPr>
            <a:t>系统建设、优化</a:t>
          </a:r>
          <a:r>
            <a:rPr lang="zh-CN" altLang="en-US" dirty="0" smtClean="0">
              <a:latin typeface="华文新魏" panose="02010800040101010101" pitchFamily="2" charset="-122"/>
              <a:ea typeface="华文新魏" panose="02010800040101010101" pitchFamily="2" charset="-122"/>
            </a:rPr>
            <a:t>与运维</a:t>
          </a:r>
          <a:endParaRPr lang="zh-CN" altLang="en-US" dirty="0">
            <a:latin typeface="华文新魏" panose="02010800040101010101" pitchFamily="2" charset="-122"/>
            <a:ea typeface="华文新魏" panose="02010800040101010101" pitchFamily="2" charset="-122"/>
          </a:endParaRPr>
        </a:p>
      </dgm:t>
    </dgm:pt>
    <dgm:pt modelId="{6258944E-97B0-4A04-8C3E-2646ECDACE1F}" cxnId="{CA727ADA-47C5-4D93-AF68-0C7E9C6B144F}" type="parTrans">
      <dgm:prSet/>
      <dgm:spPr/>
      <dgm:t>
        <a:bodyPr/>
        <a:lstStyle/>
        <a:p>
          <a:endParaRPr lang="zh-CN" altLang="en-US"/>
        </a:p>
      </dgm:t>
    </dgm:pt>
    <dgm:pt modelId="{D2673DBA-691B-421D-B6B2-2A46C3447C04}" cxnId="{CA727ADA-47C5-4D93-AF68-0C7E9C6B144F}" type="sibTrans">
      <dgm:prSet/>
      <dgm:spPr/>
      <dgm:t>
        <a:bodyPr/>
        <a:lstStyle/>
        <a:p>
          <a:endParaRPr lang="zh-CN" altLang="en-US"/>
        </a:p>
      </dgm:t>
    </dgm:pt>
    <dgm:pt modelId="{AFBA1218-B8E3-4F94-9DDD-A605760BCBAE}">
      <dgm:prSet/>
      <dgm:spPr/>
      <dgm:t>
        <a:bodyPr anchor="ctr"/>
        <a:lstStyle/>
        <a:p>
          <a:r>
            <a:rPr lang="zh-CN" altLang="en-US" dirty="0" smtClean="0">
              <a:latin typeface="华文新魏" panose="02010800040101010101" pitchFamily="2" charset="-122"/>
              <a:ea typeface="华文新魏" panose="02010800040101010101" pitchFamily="2" charset="-122"/>
            </a:rPr>
            <a:t>线上线下结合</a:t>
          </a:r>
          <a:endParaRPr lang="zh-CN" altLang="en-US" dirty="0">
            <a:latin typeface="华文新魏" panose="02010800040101010101" pitchFamily="2" charset="-122"/>
            <a:ea typeface="华文新魏" panose="02010800040101010101" pitchFamily="2" charset="-122"/>
          </a:endParaRPr>
        </a:p>
      </dgm:t>
    </dgm:pt>
    <dgm:pt modelId="{BBE6D478-7F3A-41B8-971F-761993DD9FFB}" cxnId="{4F902D93-8396-49FF-BFCA-C99E5AAC28F0}" type="parTrans">
      <dgm:prSet/>
      <dgm:spPr/>
      <dgm:t>
        <a:bodyPr/>
        <a:lstStyle/>
        <a:p>
          <a:endParaRPr lang="zh-CN" altLang="en-US"/>
        </a:p>
      </dgm:t>
    </dgm:pt>
    <dgm:pt modelId="{8E59ADA1-0E86-42EA-AA6F-727D808BC53B}" cxnId="{4F902D93-8396-49FF-BFCA-C99E5AAC28F0}" type="sibTrans">
      <dgm:prSet/>
      <dgm:spPr/>
      <dgm:t>
        <a:bodyPr/>
        <a:lstStyle/>
        <a:p>
          <a:endParaRPr lang="zh-CN" altLang="en-US"/>
        </a:p>
      </dgm:t>
    </dgm:pt>
    <dgm:pt modelId="{574DC122-9CDD-4840-B969-6284D75253E7}">
      <dgm:prSet/>
      <dgm:spPr/>
      <dgm:t>
        <a:bodyPr anchor="ctr"/>
        <a:lstStyle/>
        <a:p>
          <a:r>
            <a:rPr lang="zh-CN" altLang="en-US" dirty="0" smtClean="0"/>
            <a:t>利用权限管理</a:t>
          </a:r>
          <a:endParaRPr lang="zh-CN" altLang="en-US" dirty="0"/>
        </a:p>
      </dgm:t>
    </dgm:pt>
    <dgm:pt modelId="{860738AD-6C7E-40BC-A7CB-94D8BA2920CE}" cxnId="{07C37D0C-BACA-4F93-8AB5-1B09D6245712}" type="parTrans">
      <dgm:prSet/>
      <dgm:spPr/>
      <dgm:t>
        <a:bodyPr/>
        <a:lstStyle/>
        <a:p>
          <a:endParaRPr lang="zh-CN" altLang="en-US"/>
        </a:p>
      </dgm:t>
    </dgm:pt>
    <dgm:pt modelId="{95F4DA52-F5F8-49AC-B087-5739C1E37D4A}" cxnId="{07C37D0C-BACA-4F93-8AB5-1B09D6245712}" type="sibTrans">
      <dgm:prSet/>
      <dgm:spPr/>
      <dgm:t>
        <a:bodyPr/>
        <a:lstStyle/>
        <a:p>
          <a:endParaRPr lang="zh-CN" altLang="en-US"/>
        </a:p>
      </dgm:t>
    </dgm:pt>
    <dgm:pt modelId="{31BE4167-FC26-400C-B95C-2D0E23E94409}">
      <dgm:prSet/>
      <dgm:spPr/>
      <dgm:t>
        <a:bodyPr anchor="ctr"/>
        <a:lstStyle/>
        <a:p>
          <a:r>
            <a:rPr lang="zh-CN" altLang="en-US" dirty="0" smtClean="0"/>
            <a:t>利用划控</a:t>
          </a:r>
          <a:endParaRPr lang="zh-CN" altLang="en-US" dirty="0"/>
        </a:p>
      </dgm:t>
    </dgm:pt>
    <dgm:pt modelId="{8B0E0CC9-AF05-4AF9-80E5-A9406E514245}" cxnId="{36F7C739-79CA-416E-B516-B170031C842F}" type="parTrans">
      <dgm:prSet/>
      <dgm:spPr/>
      <dgm:t>
        <a:bodyPr/>
        <a:lstStyle/>
        <a:p>
          <a:endParaRPr lang="zh-CN" altLang="en-US"/>
        </a:p>
      </dgm:t>
    </dgm:pt>
    <dgm:pt modelId="{19365990-FBB9-4D4F-8996-2B31C2C99B0F}" cxnId="{36F7C739-79CA-416E-B516-B170031C842F}" type="sibTrans">
      <dgm:prSet/>
      <dgm:spPr/>
      <dgm:t>
        <a:bodyPr/>
        <a:lstStyle/>
        <a:p>
          <a:endParaRPr lang="zh-CN" altLang="en-US"/>
        </a:p>
      </dgm:t>
    </dgm:pt>
    <dgm:pt modelId="{E816C56A-8A58-47EB-ABA4-50E1A3CC8FB2}">
      <dgm:prSet/>
      <dgm:spPr/>
      <dgm:t>
        <a:bodyPr/>
        <a:lstStyle/>
        <a:p>
          <a:r>
            <a:rPr lang="zh-CN" altLang="en-US" dirty="0" smtClean="0"/>
            <a:t>传统载体形式档案数字化、修复</a:t>
          </a:r>
          <a:endParaRPr lang="zh-CN" altLang="en-US" dirty="0"/>
        </a:p>
      </dgm:t>
    </dgm:pt>
    <dgm:pt modelId="{DA0432DC-14E7-4B06-9746-87262F5FF6D7}" cxnId="{6154E4E4-97E0-4686-B2EA-FC7B8C23BD10}" type="parTrans">
      <dgm:prSet/>
      <dgm:spPr/>
      <dgm:t>
        <a:bodyPr/>
        <a:lstStyle/>
        <a:p>
          <a:endParaRPr lang="zh-CN" altLang="en-US"/>
        </a:p>
      </dgm:t>
    </dgm:pt>
    <dgm:pt modelId="{A82773A2-767C-4181-8375-9F3AB29C3FAA}" cxnId="{6154E4E4-97E0-4686-B2EA-FC7B8C23BD10}" type="sibTrans">
      <dgm:prSet/>
      <dgm:spPr/>
      <dgm:t>
        <a:bodyPr/>
        <a:lstStyle/>
        <a:p>
          <a:endParaRPr lang="zh-CN" altLang="en-US"/>
        </a:p>
      </dgm:t>
    </dgm:pt>
    <dgm:pt modelId="{CEF488C5-AAD3-4F36-B20E-907A1A187B30}">
      <dgm:prSet/>
      <dgm:spPr/>
      <dgm:t>
        <a:bodyPr/>
        <a:lstStyle/>
        <a:p>
          <a:r>
            <a:rPr lang="zh-CN" altLang="en-US" dirty="0" smtClean="0"/>
            <a:t>数据治理</a:t>
          </a:r>
          <a:endParaRPr lang="zh-CN" altLang="en-US" dirty="0"/>
        </a:p>
      </dgm:t>
    </dgm:pt>
    <dgm:pt modelId="{FBB4FF48-5120-47BB-9846-CACE57488E86}" cxnId="{63BA6504-8F43-4916-9C95-AAD2A544D86B}" type="parTrans">
      <dgm:prSet/>
      <dgm:spPr/>
      <dgm:t>
        <a:bodyPr/>
        <a:lstStyle/>
        <a:p>
          <a:endParaRPr lang="zh-CN" altLang="en-US"/>
        </a:p>
      </dgm:t>
    </dgm:pt>
    <dgm:pt modelId="{DA57C85D-B4D9-4C25-A126-AF0A958A4C07}" cxnId="{63BA6504-8F43-4916-9C95-AAD2A544D86B}" type="sibTrans">
      <dgm:prSet/>
      <dgm:spPr/>
      <dgm:t>
        <a:bodyPr/>
        <a:lstStyle/>
        <a:p>
          <a:endParaRPr lang="zh-CN" altLang="en-US"/>
        </a:p>
      </dgm:t>
    </dgm:pt>
    <dgm:pt modelId="{BC5F4142-BA82-4448-8831-569337E8E33B}">
      <dgm:prSet phldrT="[文本]"/>
      <dgm:spPr/>
      <dgm:t>
        <a:bodyPr/>
        <a:lstStyle/>
        <a:p>
          <a:r>
            <a:rPr lang="zh-CN" altLang="en-US" dirty="0" smtClean="0"/>
            <a:t>从业务系统接收电子文件，保障凭证价值</a:t>
          </a:r>
          <a:endParaRPr lang="zh-CN" altLang="en-US" dirty="0">
            <a:latin typeface="华文新魏" panose="02010800040101010101" pitchFamily="2" charset="-122"/>
            <a:ea typeface="华文新魏" panose="02010800040101010101" pitchFamily="2" charset="-122"/>
          </a:endParaRPr>
        </a:p>
      </dgm:t>
    </dgm:pt>
    <dgm:pt modelId="{06BD0751-8671-4E1E-8A64-E7A1C730F692}" cxnId="{02F5C601-16AF-4357-8AD3-632A16D858B9}" type="parTrans">
      <dgm:prSet/>
      <dgm:spPr/>
      <dgm:t>
        <a:bodyPr/>
        <a:lstStyle/>
        <a:p>
          <a:endParaRPr lang="zh-CN" altLang="en-US"/>
        </a:p>
      </dgm:t>
    </dgm:pt>
    <dgm:pt modelId="{C60326AF-607A-45A6-8630-C43D6CC87FA8}" cxnId="{02F5C601-16AF-4357-8AD3-632A16D858B9}" type="sibTrans">
      <dgm:prSet/>
      <dgm:spPr/>
      <dgm:t>
        <a:bodyPr/>
        <a:lstStyle/>
        <a:p>
          <a:endParaRPr lang="zh-CN" altLang="en-US"/>
        </a:p>
      </dgm:t>
    </dgm:pt>
    <dgm:pt modelId="{CBFC4ED9-E8AF-4EF1-BDB6-28AD1F1D637D}" type="pres">
      <dgm:prSet presAssocID="{157A7133-4A05-4B77-9518-7ADDDF965FC1}" presName="Name0" presStyleCnt="0">
        <dgm:presLayoutVars>
          <dgm:dir/>
          <dgm:resizeHandles val="exact"/>
        </dgm:presLayoutVars>
      </dgm:prSet>
      <dgm:spPr/>
      <dgm:t>
        <a:bodyPr/>
        <a:lstStyle/>
        <a:p>
          <a:endParaRPr lang="zh-CN" altLang="en-US"/>
        </a:p>
      </dgm:t>
    </dgm:pt>
    <dgm:pt modelId="{249FF1FD-9344-4046-8AA9-92F3915F5B31}" type="pres">
      <dgm:prSet presAssocID="{3CF0B856-E03F-45E5-87A0-891294816150}" presName="node" presStyleLbl="node1" presStyleIdx="0" presStyleCnt="5">
        <dgm:presLayoutVars>
          <dgm:bulletEnabled val="1"/>
        </dgm:presLayoutVars>
      </dgm:prSet>
      <dgm:spPr/>
      <dgm:t>
        <a:bodyPr/>
        <a:lstStyle/>
        <a:p>
          <a:endParaRPr lang="zh-CN" altLang="en-US"/>
        </a:p>
      </dgm:t>
    </dgm:pt>
    <dgm:pt modelId="{864C1614-5C02-44F6-AE55-D535F7639D00}" type="pres">
      <dgm:prSet presAssocID="{E9E1D800-54F1-4F38-B2BF-11D1C7893D54}" presName="sibTrans" presStyleCnt="0"/>
      <dgm:spPr/>
    </dgm:pt>
    <dgm:pt modelId="{A9C09383-17C2-4D52-9C4A-1E95B3A9E507}" type="pres">
      <dgm:prSet presAssocID="{112F87DE-BF28-4BE8-ABCA-8A080C78776F}" presName="node" presStyleLbl="node1" presStyleIdx="1" presStyleCnt="5">
        <dgm:presLayoutVars>
          <dgm:bulletEnabled val="1"/>
        </dgm:presLayoutVars>
      </dgm:prSet>
      <dgm:spPr/>
      <dgm:t>
        <a:bodyPr/>
        <a:lstStyle/>
        <a:p>
          <a:endParaRPr lang="zh-CN" altLang="en-US"/>
        </a:p>
      </dgm:t>
    </dgm:pt>
    <dgm:pt modelId="{DABBABEA-7F80-4F35-BB79-2B3EC98183E1}" type="pres">
      <dgm:prSet presAssocID="{07080EF8-D7B7-4E78-81B6-70AE462ABBEC}" presName="sibTrans" presStyleCnt="0"/>
      <dgm:spPr/>
    </dgm:pt>
    <dgm:pt modelId="{CE14D095-0583-4F65-8627-CAE7B0B46132}" type="pres">
      <dgm:prSet presAssocID="{3E60A721-9201-47C1-9166-E55FEBDF3E26}" presName="node" presStyleLbl="node1" presStyleIdx="2" presStyleCnt="5">
        <dgm:presLayoutVars>
          <dgm:bulletEnabled val="1"/>
        </dgm:presLayoutVars>
      </dgm:prSet>
      <dgm:spPr/>
      <dgm:t>
        <a:bodyPr/>
        <a:lstStyle/>
        <a:p>
          <a:endParaRPr lang="zh-CN" altLang="en-US"/>
        </a:p>
      </dgm:t>
    </dgm:pt>
    <dgm:pt modelId="{050F0FCD-163B-449E-B1F2-0B4C0EA2AF7D}" type="pres">
      <dgm:prSet presAssocID="{8721AA83-CCB5-4761-8135-F83E55229D56}" presName="sibTrans" presStyleCnt="0"/>
      <dgm:spPr/>
    </dgm:pt>
    <dgm:pt modelId="{4F4FF413-5A00-4127-B934-2F556F7DE550}" type="pres">
      <dgm:prSet presAssocID="{1E90472A-AB98-4168-B481-98E4C7B89172}" presName="node" presStyleLbl="node1" presStyleIdx="3" presStyleCnt="5">
        <dgm:presLayoutVars>
          <dgm:bulletEnabled val="1"/>
        </dgm:presLayoutVars>
      </dgm:prSet>
      <dgm:spPr/>
      <dgm:t>
        <a:bodyPr/>
        <a:lstStyle/>
        <a:p>
          <a:endParaRPr lang="zh-CN" altLang="en-US"/>
        </a:p>
      </dgm:t>
    </dgm:pt>
    <dgm:pt modelId="{EC4DBC6E-F5C0-4A15-A214-386291B9E913}" type="pres">
      <dgm:prSet presAssocID="{D2673DBA-691B-421D-B6B2-2A46C3447C04}" presName="sibTrans" presStyleCnt="0"/>
      <dgm:spPr/>
    </dgm:pt>
    <dgm:pt modelId="{932E7117-FC02-4489-B7C7-064B8DA02452}" type="pres">
      <dgm:prSet presAssocID="{AFBA1218-B8E3-4F94-9DDD-A605760BCBAE}" presName="node" presStyleLbl="node1" presStyleIdx="4" presStyleCnt="5">
        <dgm:presLayoutVars>
          <dgm:bulletEnabled val="1"/>
        </dgm:presLayoutVars>
      </dgm:prSet>
      <dgm:spPr/>
      <dgm:t>
        <a:bodyPr/>
        <a:lstStyle/>
        <a:p>
          <a:endParaRPr lang="zh-CN" altLang="en-US"/>
        </a:p>
      </dgm:t>
    </dgm:pt>
  </dgm:ptLst>
  <dgm:cxnLst>
    <dgm:cxn modelId="{36F7C739-79CA-416E-B516-B170031C842F}" srcId="{3E60A721-9201-47C1-9166-E55FEBDF3E26}" destId="{31BE4167-FC26-400C-B95C-2D0E23E94409}" srcOrd="1" destOrd="0" parTransId="{8B0E0CC9-AF05-4AF9-80E5-A9406E514245}" sibTransId="{19365990-FBB9-4D4F-8996-2B31C2C99B0F}"/>
    <dgm:cxn modelId="{A554D1F2-7F34-4F1D-BA7D-C81418084A4F}" srcId="{157A7133-4A05-4B77-9518-7ADDDF965FC1}" destId="{3E60A721-9201-47C1-9166-E55FEBDF3E26}" srcOrd="2" destOrd="0" parTransId="{57531FB9-D5EF-481D-8281-8D769B5B159A}" sibTransId="{8721AA83-CCB5-4761-8135-F83E55229D56}"/>
    <dgm:cxn modelId="{4F902D93-8396-49FF-BFCA-C99E5AAC28F0}" srcId="{157A7133-4A05-4B77-9518-7ADDDF965FC1}" destId="{AFBA1218-B8E3-4F94-9DDD-A605760BCBAE}" srcOrd="4" destOrd="0" parTransId="{BBE6D478-7F3A-41B8-971F-761993DD9FFB}" sibTransId="{8E59ADA1-0E86-42EA-AA6F-727D808BC53B}"/>
    <dgm:cxn modelId="{34A098AE-DDC7-4C4C-A069-EEC3B8366202}" type="presOf" srcId="{574DC122-9CDD-4840-B969-6284D75253E7}" destId="{CE14D095-0583-4F65-8627-CAE7B0B46132}" srcOrd="0" destOrd="1" presId="urn:microsoft.com/office/officeart/2005/8/layout/hList6"/>
    <dgm:cxn modelId="{02F5C601-16AF-4357-8AD3-632A16D858B9}" srcId="{112F87DE-BF28-4BE8-ABCA-8A080C78776F}" destId="{BC5F4142-BA82-4448-8831-569337E8E33B}" srcOrd="0" destOrd="0" parTransId="{06BD0751-8671-4E1E-8A64-E7A1C730F692}" sibTransId="{C60326AF-607A-45A6-8630-C43D6CC87FA8}"/>
    <dgm:cxn modelId="{63BA6504-8F43-4916-9C95-AAD2A544D86B}" srcId="{112F87DE-BF28-4BE8-ABCA-8A080C78776F}" destId="{CEF488C5-AAD3-4F36-B20E-907A1A187B30}" srcOrd="2" destOrd="0" parTransId="{FBB4FF48-5120-47BB-9846-CACE57488E86}" sibTransId="{DA57C85D-B4D9-4C25-A126-AF0A958A4C07}"/>
    <dgm:cxn modelId="{07C37D0C-BACA-4F93-8AB5-1B09D6245712}" srcId="{3E60A721-9201-47C1-9166-E55FEBDF3E26}" destId="{574DC122-9CDD-4840-B969-6284D75253E7}" srcOrd="0" destOrd="0" parTransId="{860738AD-6C7E-40BC-A7CB-94D8BA2920CE}" sibTransId="{95F4DA52-F5F8-49AC-B087-5739C1E37D4A}"/>
    <dgm:cxn modelId="{CCAB8E2C-AA45-4FB2-BC5D-2C98B6A4EC79}" type="presOf" srcId="{112F87DE-BF28-4BE8-ABCA-8A080C78776F}" destId="{A9C09383-17C2-4D52-9C4A-1E95B3A9E507}" srcOrd="0" destOrd="0" presId="urn:microsoft.com/office/officeart/2005/8/layout/hList6"/>
    <dgm:cxn modelId="{29C6BB8E-922F-4BC7-BF6E-71CE2102CD1F}" type="presOf" srcId="{CEF488C5-AAD3-4F36-B20E-907A1A187B30}" destId="{A9C09383-17C2-4D52-9C4A-1E95B3A9E507}" srcOrd="0" destOrd="3" presId="urn:microsoft.com/office/officeart/2005/8/layout/hList6"/>
    <dgm:cxn modelId="{CA727ADA-47C5-4D93-AF68-0C7E9C6B144F}" srcId="{157A7133-4A05-4B77-9518-7ADDDF965FC1}" destId="{1E90472A-AB98-4168-B481-98E4C7B89172}" srcOrd="3" destOrd="0" parTransId="{6258944E-97B0-4A04-8C3E-2646ECDACE1F}" sibTransId="{D2673DBA-691B-421D-B6B2-2A46C3447C04}"/>
    <dgm:cxn modelId="{467D2771-658A-43FC-8BDB-14D08E681DF5}" srcId="{157A7133-4A05-4B77-9518-7ADDDF965FC1}" destId="{3CF0B856-E03F-45E5-87A0-891294816150}" srcOrd="0" destOrd="0" parTransId="{34502CD7-B0A3-4490-BF29-5F4A9D4CA788}" sibTransId="{E9E1D800-54F1-4F38-B2BF-11D1C7893D54}"/>
    <dgm:cxn modelId="{6154E4E4-97E0-4686-B2EA-FC7B8C23BD10}" srcId="{112F87DE-BF28-4BE8-ABCA-8A080C78776F}" destId="{E816C56A-8A58-47EB-ABA4-50E1A3CC8FB2}" srcOrd="1" destOrd="0" parTransId="{DA0432DC-14E7-4B06-9746-87262F5FF6D7}" sibTransId="{A82773A2-767C-4181-8375-9F3AB29C3FAA}"/>
    <dgm:cxn modelId="{96E3B244-B11A-4741-A953-9D73E3FEF864}" type="presOf" srcId="{1E90472A-AB98-4168-B481-98E4C7B89172}" destId="{4F4FF413-5A00-4127-B934-2F556F7DE550}" srcOrd="0" destOrd="0" presId="urn:microsoft.com/office/officeart/2005/8/layout/hList6"/>
    <dgm:cxn modelId="{47171419-C340-4792-8FA3-5679B6710B51}" type="presOf" srcId="{31BE4167-FC26-400C-B95C-2D0E23E94409}" destId="{CE14D095-0583-4F65-8627-CAE7B0B46132}" srcOrd="0" destOrd="2" presId="urn:microsoft.com/office/officeart/2005/8/layout/hList6"/>
    <dgm:cxn modelId="{59B1AB72-252D-4DFB-9EEE-324AC78DD598}" srcId="{157A7133-4A05-4B77-9518-7ADDDF965FC1}" destId="{112F87DE-BF28-4BE8-ABCA-8A080C78776F}" srcOrd="1" destOrd="0" parTransId="{AB309284-5CA9-438E-8819-04950A2649BD}" sibTransId="{07080EF8-D7B7-4E78-81B6-70AE462ABBEC}"/>
    <dgm:cxn modelId="{DC8E3F0C-974C-45FF-B80C-D959B0884351}" type="presOf" srcId="{3E60A721-9201-47C1-9166-E55FEBDF3E26}" destId="{CE14D095-0583-4F65-8627-CAE7B0B46132}" srcOrd="0" destOrd="0" presId="urn:microsoft.com/office/officeart/2005/8/layout/hList6"/>
    <dgm:cxn modelId="{C9ADABD4-68F5-4F50-B469-E41BF2035A24}" type="presOf" srcId="{BC5F4142-BA82-4448-8831-569337E8E33B}" destId="{A9C09383-17C2-4D52-9C4A-1E95B3A9E507}" srcOrd="0" destOrd="1" presId="urn:microsoft.com/office/officeart/2005/8/layout/hList6"/>
    <dgm:cxn modelId="{35B2D4FC-B698-43DE-A40E-30C8906DF01E}" type="presOf" srcId="{157A7133-4A05-4B77-9518-7ADDDF965FC1}" destId="{CBFC4ED9-E8AF-4EF1-BDB6-28AD1F1D637D}" srcOrd="0" destOrd="0" presId="urn:microsoft.com/office/officeart/2005/8/layout/hList6"/>
    <dgm:cxn modelId="{006C424B-6405-46A7-BD73-8EA775EBCEE4}" type="presOf" srcId="{E816C56A-8A58-47EB-ABA4-50E1A3CC8FB2}" destId="{A9C09383-17C2-4D52-9C4A-1E95B3A9E507}" srcOrd="0" destOrd="2" presId="urn:microsoft.com/office/officeart/2005/8/layout/hList6"/>
    <dgm:cxn modelId="{38CF4607-B8A2-4E69-B18E-03538919A620}" type="presOf" srcId="{AFBA1218-B8E3-4F94-9DDD-A605760BCBAE}" destId="{932E7117-FC02-4489-B7C7-064B8DA02452}" srcOrd="0" destOrd="0" presId="urn:microsoft.com/office/officeart/2005/8/layout/hList6"/>
    <dgm:cxn modelId="{F62BA38F-2E6E-4360-9D8C-A93284A46F13}" type="presOf" srcId="{3CF0B856-E03F-45E5-87A0-891294816150}" destId="{249FF1FD-9344-4046-8AA9-92F3915F5B31}" srcOrd="0" destOrd="0" presId="urn:microsoft.com/office/officeart/2005/8/layout/hList6"/>
    <dgm:cxn modelId="{CF1D7AAE-7CD8-4569-9ADC-E98F936DB259}" type="presParOf" srcId="{CBFC4ED9-E8AF-4EF1-BDB6-28AD1F1D637D}" destId="{249FF1FD-9344-4046-8AA9-92F3915F5B31}" srcOrd="0" destOrd="0" presId="urn:microsoft.com/office/officeart/2005/8/layout/hList6"/>
    <dgm:cxn modelId="{3A0B203A-81B2-448B-9E5B-4DD3E11C626E}" type="presParOf" srcId="{CBFC4ED9-E8AF-4EF1-BDB6-28AD1F1D637D}" destId="{864C1614-5C02-44F6-AE55-D535F7639D00}" srcOrd="1" destOrd="0" presId="urn:microsoft.com/office/officeart/2005/8/layout/hList6"/>
    <dgm:cxn modelId="{6D11F88A-2CC0-445C-9CA6-CF359C356879}" type="presParOf" srcId="{CBFC4ED9-E8AF-4EF1-BDB6-28AD1F1D637D}" destId="{A9C09383-17C2-4D52-9C4A-1E95B3A9E507}" srcOrd="2" destOrd="0" presId="urn:microsoft.com/office/officeart/2005/8/layout/hList6"/>
    <dgm:cxn modelId="{C9CF16DB-42BD-440D-8F6B-9101F8A24440}" type="presParOf" srcId="{CBFC4ED9-E8AF-4EF1-BDB6-28AD1F1D637D}" destId="{DABBABEA-7F80-4F35-BB79-2B3EC98183E1}" srcOrd="3" destOrd="0" presId="urn:microsoft.com/office/officeart/2005/8/layout/hList6"/>
    <dgm:cxn modelId="{197B6006-8C74-49D9-A1B0-A03CE11310F7}" type="presParOf" srcId="{CBFC4ED9-E8AF-4EF1-BDB6-28AD1F1D637D}" destId="{CE14D095-0583-4F65-8627-CAE7B0B46132}" srcOrd="4" destOrd="0" presId="urn:microsoft.com/office/officeart/2005/8/layout/hList6"/>
    <dgm:cxn modelId="{D861C643-40EF-48AF-893D-CB72713F2D60}" type="presParOf" srcId="{CBFC4ED9-E8AF-4EF1-BDB6-28AD1F1D637D}" destId="{050F0FCD-163B-449E-B1F2-0B4C0EA2AF7D}" srcOrd="5" destOrd="0" presId="urn:microsoft.com/office/officeart/2005/8/layout/hList6"/>
    <dgm:cxn modelId="{480015F5-864B-470C-B7B4-67F05EC24345}" type="presParOf" srcId="{CBFC4ED9-E8AF-4EF1-BDB6-28AD1F1D637D}" destId="{4F4FF413-5A00-4127-B934-2F556F7DE550}" srcOrd="6" destOrd="0" presId="urn:microsoft.com/office/officeart/2005/8/layout/hList6"/>
    <dgm:cxn modelId="{106C8065-0E79-4E15-81AB-18FBE37A63B4}" type="presParOf" srcId="{CBFC4ED9-E8AF-4EF1-BDB6-28AD1F1D637D}" destId="{EC4DBC6E-F5C0-4A15-A214-386291B9E913}" srcOrd="7" destOrd="0" presId="urn:microsoft.com/office/officeart/2005/8/layout/hList6"/>
    <dgm:cxn modelId="{72B17BAF-F0B9-4170-9BE1-A1DEE0368BE9}" type="presParOf" srcId="{CBFC4ED9-E8AF-4EF1-BDB6-28AD1F1D637D}" destId="{932E7117-FC02-4489-B7C7-064B8DA02452}" srcOrd="8"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B7D5255-E5AF-42E2-BE57-659FCA2C60CC}" type="doc">
      <dgm:prSet loTypeId="urn:microsoft.com/office/officeart/2005/8/layout/arrow6" loCatId="relationship" qsTypeId="urn:microsoft.com/office/officeart/2005/8/quickstyle/simple1" qsCatId="simple" csTypeId="urn:microsoft.com/office/officeart/2005/8/colors/accent1_1" csCatId="accent1" phldr="1"/>
      <dgm:spPr/>
      <dgm:t>
        <a:bodyPr/>
        <a:lstStyle/>
        <a:p>
          <a:endParaRPr lang="zh-CN" altLang="en-US"/>
        </a:p>
      </dgm:t>
    </dgm:pt>
    <dgm:pt modelId="{4124E2D5-EA3B-4E96-BC1B-8FBB81E38EFF}">
      <dgm:prSet phldrT="[文本]" custT="1"/>
      <dgm:spPr/>
      <dgm:t>
        <a:bodyPr/>
        <a:lstStyle/>
        <a:p>
          <a:r>
            <a:rPr lang="zh-CN" altLang="en-US" sz="1800" dirty="0">
              <a:latin typeface="楷体" panose="02010609060101010101" pitchFamily="49" charset="-122"/>
              <a:ea typeface="楷体" panose="02010609060101010101" pitchFamily="49" charset="-122"/>
            </a:rPr>
            <a:t>电子文件通用元数据规范</a:t>
          </a:r>
        </a:p>
      </dgm:t>
    </dgm:pt>
    <dgm:pt modelId="{CC9B0B83-2066-4F4F-8395-1FD251EF5959}" cxnId="{53A88671-08CE-44FB-8DDF-DE7D3E152B91}" type="parTrans">
      <dgm:prSet/>
      <dgm:spPr/>
      <dgm:t>
        <a:bodyPr/>
        <a:lstStyle/>
        <a:p>
          <a:endParaRPr lang="zh-CN" altLang="en-US" sz="2000"/>
        </a:p>
      </dgm:t>
    </dgm:pt>
    <dgm:pt modelId="{83DA0DE0-481F-436B-A5AC-F6703A9264DD}" cxnId="{53A88671-08CE-44FB-8DDF-DE7D3E152B91}" type="sibTrans">
      <dgm:prSet/>
      <dgm:spPr/>
      <dgm:t>
        <a:bodyPr/>
        <a:lstStyle/>
        <a:p>
          <a:endParaRPr lang="zh-CN" altLang="en-US" sz="2000"/>
        </a:p>
      </dgm:t>
    </dgm:pt>
    <dgm:pt modelId="{409F9F88-3A1A-4004-965A-667BCC8C9B64}">
      <dgm:prSet phldrT="[文本]" custT="1"/>
      <dgm:spPr/>
      <dgm:t>
        <a:bodyPr/>
        <a:lstStyle/>
        <a:p>
          <a:r>
            <a:rPr lang="zh-CN" altLang="en-US" sz="1800" dirty="0">
              <a:latin typeface="楷体" panose="02010609060101010101" pitchFamily="49" charset="-122"/>
              <a:ea typeface="楷体" panose="02010609060101010101" pitchFamily="49" charset="-122"/>
            </a:rPr>
            <a:t>用于电子文件管理系统收集、捕获业务系统数据时，元素据标准化</a:t>
          </a:r>
        </a:p>
      </dgm:t>
    </dgm:pt>
    <dgm:pt modelId="{DB60DC92-E177-43F6-B62F-E1E05469A003}" cxnId="{A450BFD2-04C5-489F-9197-6C8980977A4B}" type="parTrans">
      <dgm:prSet/>
      <dgm:spPr/>
      <dgm:t>
        <a:bodyPr/>
        <a:lstStyle/>
        <a:p>
          <a:endParaRPr lang="zh-CN" altLang="en-US" sz="2000"/>
        </a:p>
      </dgm:t>
    </dgm:pt>
    <dgm:pt modelId="{16BF1D91-ACD5-493D-9E40-2C724261E69B}" cxnId="{A450BFD2-04C5-489F-9197-6C8980977A4B}" type="sibTrans">
      <dgm:prSet/>
      <dgm:spPr/>
      <dgm:t>
        <a:bodyPr/>
        <a:lstStyle/>
        <a:p>
          <a:endParaRPr lang="zh-CN" altLang="en-US" sz="2000"/>
        </a:p>
      </dgm:t>
    </dgm:pt>
    <dgm:pt modelId="{DFA01BD2-CE7D-4FF2-89DA-1F4F4C2681B1}" type="pres">
      <dgm:prSet presAssocID="{CB7D5255-E5AF-42E2-BE57-659FCA2C60CC}" presName="compositeShape" presStyleCnt="0">
        <dgm:presLayoutVars>
          <dgm:chMax val="2"/>
          <dgm:dir/>
          <dgm:resizeHandles val="exact"/>
        </dgm:presLayoutVars>
      </dgm:prSet>
      <dgm:spPr/>
      <dgm:t>
        <a:bodyPr/>
        <a:lstStyle/>
        <a:p>
          <a:endParaRPr lang="zh-CN" altLang="en-US"/>
        </a:p>
      </dgm:t>
    </dgm:pt>
    <dgm:pt modelId="{E284BDEF-C5F7-4BEC-A9AE-1874CEE6AC1F}" type="pres">
      <dgm:prSet presAssocID="{CB7D5255-E5AF-42E2-BE57-659FCA2C60CC}" presName="ribbon" presStyleLbl="node1" presStyleIdx="0" presStyleCnt="1" custScaleX="176667"/>
      <dgm:spPr/>
    </dgm:pt>
    <dgm:pt modelId="{5CEAE3EA-311D-43AD-BBD9-6A9086BE4DD8}" type="pres">
      <dgm:prSet presAssocID="{CB7D5255-E5AF-42E2-BE57-659FCA2C60CC}" presName="leftArrowText" presStyleLbl="node1" presStyleIdx="0" presStyleCnt="1" custScaleX="221213" custLinFactNeighborX="-51515">
        <dgm:presLayoutVars>
          <dgm:chMax val="0"/>
          <dgm:bulletEnabled val="1"/>
        </dgm:presLayoutVars>
      </dgm:prSet>
      <dgm:spPr/>
      <dgm:t>
        <a:bodyPr/>
        <a:lstStyle/>
        <a:p>
          <a:endParaRPr lang="zh-CN" altLang="en-US"/>
        </a:p>
      </dgm:t>
    </dgm:pt>
    <dgm:pt modelId="{AE3DCA67-7387-44E2-BC68-79CA6D998F8A}" type="pres">
      <dgm:prSet presAssocID="{CB7D5255-E5AF-42E2-BE57-659FCA2C60CC}" presName="rightArrowText" presStyleLbl="node1" presStyleIdx="0" presStyleCnt="1" custScaleX="216239" custLinFactNeighborX="47009">
        <dgm:presLayoutVars>
          <dgm:chMax val="0"/>
          <dgm:bulletEnabled val="1"/>
        </dgm:presLayoutVars>
      </dgm:prSet>
      <dgm:spPr/>
      <dgm:t>
        <a:bodyPr/>
        <a:lstStyle/>
        <a:p>
          <a:endParaRPr lang="zh-CN" altLang="en-US"/>
        </a:p>
      </dgm:t>
    </dgm:pt>
  </dgm:ptLst>
  <dgm:cxnLst>
    <dgm:cxn modelId="{BC1CD986-250F-43DC-8EDA-2D070C27FAAE}" type="presOf" srcId="{409F9F88-3A1A-4004-965A-667BCC8C9B64}" destId="{AE3DCA67-7387-44E2-BC68-79CA6D998F8A}" srcOrd="0" destOrd="0" presId="urn:microsoft.com/office/officeart/2005/8/layout/arrow6"/>
    <dgm:cxn modelId="{A450BFD2-04C5-489F-9197-6C8980977A4B}" srcId="{CB7D5255-E5AF-42E2-BE57-659FCA2C60CC}" destId="{409F9F88-3A1A-4004-965A-667BCC8C9B64}" srcOrd="1" destOrd="0" parTransId="{DB60DC92-E177-43F6-B62F-E1E05469A003}" sibTransId="{16BF1D91-ACD5-493D-9E40-2C724261E69B}"/>
    <dgm:cxn modelId="{A448FB08-34DA-4C0A-82E6-A8080567609A}" type="presOf" srcId="{CB7D5255-E5AF-42E2-BE57-659FCA2C60CC}" destId="{DFA01BD2-CE7D-4FF2-89DA-1F4F4C2681B1}" srcOrd="0" destOrd="0" presId="urn:microsoft.com/office/officeart/2005/8/layout/arrow6"/>
    <dgm:cxn modelId="{53A88671-08CE-44FB-8DDF-DE7D3E152B91}" srcId="{CB7D5255-E5AF-42E2-BE57-659FCA2C60CC}" destId="{4124E2D5-EA3B-4E96-BC1B-8FBB81E38EFF}" srcOrd="0" destOrd="0" parTransId="{CC9B0B83-2066-4F4F-8395-1FD251EF5959}" sibTransId="{83DA0DE0-481F-436B-A5AC-F6703A9264DD}"/>
    <dgm:cxn modelId="{D88FB717-CBFC-4AFC-A848-58C50D2886F4}" type="presOf" srcId="{4124E2D5-EA3B-4E96-BC1B-8FBB81E38EFF}" destId="{5CEAE3EA-311D-43AD-BBD9-6A9086BE4DD8}" srcOrd="0" destOrd="0" presId="urn:microsoft.com/office/officeart/2005/8/layout/arrow6"/>
    <dgm:cxn modelId="{EE018E69-7658-4011-89A7-9DD26315CFCE}" type="presParOf" srcId="{DFA01BD2-CE7D-4FF2-89DA-1F4F4C2681B1}" destId="{E284BDEF-C5F7-4BEC-A9AE-1874CEE6AC1F}" srcOrd="0" destOrd="0" presId="urn:microsoft.com/office/officeart/2005/8/layout/arrow6"/>
    <dgm:cxn modelId="{4DBF5309-92B2-46EA-83A6-160300B5C49B}" type="presParOf" srcId="{DFA01BD2-CE7D-4FF2-89DA-1F4F4C2681B1}" destId="{5CEAE3EA-311D-43AD-BBD9-6A9086BE4DD8}" srcOrd="1" destOrd="0" presId="urn:microsoft.com/office/officeart/2005/8/layout/arrow6"/>
    <dgm:cxn modelId="{71933F16-4669-4993-9CE0-FA734D89241F}" type="presParOf" srcId="{DFA01BD2-CE7D-4FF2-89DA-1F4F4C2681B1}" destId="{AE3DCA67-7387-44E2-BC68-79CA6D998F8A}" srcOrd="2" destOrd="0" presId="urn:microsoft.com/office/officeart/2005/8/layout/arrow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A50F0A-E94F-47B6-A64C-F14E412F5632}">
      <dsp:nvSpPr>
        <dsp:cNvPr id="0" name=""/>
        <dsp:cNvSpPr/>
      </dsp:nvSpPr>
      <dsp:spPr>
        <a:xfrm>
          <a:off x="0" y="483"/>
          <a:ext cx="5760639" cy="379290"/>
        </a:xfrm>
        <a:prstGeom prst="roundRect">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a:latin typeface="隶书" pitchFamily="49" charset="-122"/>
              <a:ea typeface="隶书" pitchFamily="49" charset="-122"/>
            </a:rPr>
            <a:t>收集、整理、保管平台</a:t>
          </a:r>
        </a:p>
      </dsp:txBody>
      <dsp:txXfrm>
        <a:off x="18515" y="18998"/>
        <a:ext cx="5723609" cy="3422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050450" cy="1620180"/>
        <a:chOff x="0" y="0"/>
        <a:chExt cx="4050450" cy="1620180"/>
      </a:xfrm>
    </dsp:grpSpPr>
    <dsp:sp modelId="{E284BDEF-C5F7-4BEC-A9AE-1874CEE6AC1F}">
      <dsp:nvSpPr>
        <dsp:cNvPr id="3" name="形状 2"/>
        <dsp:cNvSpPr/>
      </dsp:nvSpPr>
      <dsp:spPr bwMode="white">
        <a:xfrm>
          <a:off x="2493023" y="0"/>
          <a:ext cx="4050450" cy="1620180"/>
        </a:xfrm>
        <a:prstGeom prst="leftRightRibbon">
          <a:avLst/>
        </a:prstGeom>
      </dsp:spPr>
      <dsp:style>
        <a:lnRef idx="2">
          <a:schemeClr val="accent1">
            <a:shade val="80000"/>
          </a:schemeClr>
        </a:lnRef>
        <a:fillRef idx="1">
          <a:schemeClr val="lt1"/>
        </a:fillRef>
        <a:effectRef idx="0">
          <a:scrgbClr r="0" g="0" b="0"/>
        </a:effectRef>
        <a:fontRef idx="minor">
          <a:schemeClr val="lt1"/>
        </a:fontRef>
      </dsp:style>
      <dsp:txXfrm>
        <a:off x="2493023" y="0"/>
        <a:ext cx="4050450" cy="1620180"/>
      </dsp:txXfrm>
    </dsp:sp>
    <dsp:sp modelId="{5CEAE3EA-311D-43AD-BBD9-6A9086BE4DD8}">
      <dsp:nvSpPr>
        <dsp:cNvPr id="4" name="矩形 3"/>
        <dsp:cNvSpPr/>
      </dsp:nvSpPr>
      <dsp:spPr bwMode="white">
        <a:xfrm>
          <a:off x="2667805" y="283532"/>
          <a:ext cx="1336649" cy="793888"/>
        </a:xfrm>
        <a:prstGeom prst="rect">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0" tIns="64008" rIns="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solidFill>
                <a:schemeClr val="dk1"/>
              </a:solidFill>
              <a:latin typeface="楷体" panose="02010609060101010101" pitchFamily="49" charset="-122"/>
              <a:ea typeface="楷体" panose="02010609060101010101" pitchFamily="49" charset="-122"/>
            </a:rPr>
            <a:t>电子文件管理系统接口规范</a:t>
          </a:r>
          <a:endParaRPr>
            <a:solidFill>
              <a:schemeClr val="dk1"/>
            </a:solidFill>
          </a:endParaRPr>
        </a:p>
      </dsp:txBody>
      <dsp:txXfrm>
        <a:off x="2667805" y="283532"/>
        <a:ext cx="1336649" cy="793888"/>
      </dsp:txXfrm>
    </dsp:sp>
    <dsp:sp modelId="{AE3DCA67-7387-44E2-BC68-79CA6D998F8A}">
      <dsp:nvSpPr>
        <dsp:cNvPr id="5" name="矩形 4"/>
        <dsp:cNvSpPr/>
      </dsp:nvSpPr>
      <dsp:spPr bwMode="white">
        <a:xfrm>
          <a:off x="4907854" y="542760"/>
          <a:ext cx="1579676" cy="793888"/>
        </a:xfrm>
        <a:prstGeom prst="rect">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0" tIns="64008" rIns="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solidFill>
                <a:schemeClr val="dk1"/>
              </a:solidFill>
              <a:latin typeface="楷体" panose="02010609060101010101" pitchFamily="49" charset="-122"/>
              <a:ea typeface="楷体" panose="02010609060101010101" pitchFamily="49" charset="-122"/>
            </a:rPr>
            <a:t>用于业务系统与电子文件管理系统接口对接标准化</a:t>
          </a:r>
          <a:endParaRPr>
            <a:solidFill>
              <a:schemeClr val="dk1"/>
            </a:solidFill>
          </a:endParaRPr>
        </a:p>
      </dsp:txBody>
      <dsp:txXfrm>
        <a:off x="4907854" y="542760"/>
        <a:ext cx="1579676" cy="793888"/>
      </dsp:txXfrm>
    </dsp:sp>
  </dsp:spTree>
</dsp:drawing>
</file>

<file path=ppt/diagrams/drawing1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290470" cy="1716188"/>
        <a:chOff x="0" y="0"/>
        <a:chExt cx="4290470" cy="1716188"/>
      </a:xfrm>
    </dsp:grpSpPr>
    <dsp:sp modelId="{E284BDEF-C5F7-4BEC-A9AE-1874CEE6AC1F}">
      <dsp:nvSpPr>
        <dsp:cNvPr id="3" name="形状 2"/>
        <dsp:cNvSpPr/>
      </dsp:nvSpPr>
      <dsp:spPr bwMode="white">
        <a:xfrm>
          <a:off x="1995225" y="0"/>
          <a:ext cx="4290470" cy="1716188"/>
        </a:xfrm>
        <a:prstGeom prst="leftRightRibbon">
          <a:avLst/>
        </a:prstGeom>
      </dsp:spPr>
      <dsp:style>
        <a:lnRef idx="2">
          <a:schemeClr val="accent1">
            <a:shade val="80000"/>
          </a:schemeClr>
        </a:lnRef>
        <a:fillRef idx="1">
          <a:schemeClr val="lt1"/>
        </a:fillRef>
        <a:effectRef idx="0">
          <a:scrgbClr r="0" g="0" b="0"/>
        </a:effectRef>
        <a:fontRef idx="minor">
          <a:schemeClr val="lt1"/>
        </a:fontRef>
      </dsp:style>
      <dsp:txXfrm>
        <a:off x="1995225" y="0"/>
        <a:ext cx="4290470" cy="1716188"/>
      </dsp:txXfrm>
    </dsp:sp>
    <dsp:sp modelId="{5CEAE3EA-311D-43AD-BBD9-6A9086BE4DD8}">
      <dsp:nvSpPr>
        <dsp:cNvPr id="4" name="矩形 3"/>
        <dsp:cNvSpPr/>
      </dsp:nvSpPr>
      <dsp:spPr bwMode="white">
        <a:xfrm>
          <a:off x="2180364" y="300333"/>
          <a:ext cx="1415855" cy="840932"/>
        </a:xfrm>
        <a:prstGeom prst="rect">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0" tIns="64008" rIns="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solidFill>
                <a:schemeClr val="dk1"/>
              </a:solidFill>
              <a:latin typeface="楷体" panose="02010609060101010101" pitchFamily="49" charset="-122"/>
              <a:ea typeface="楷体" panose="02010609060101010101" pitchFamily="49" charset="-122"/>
            </a:rPr>
            <a:t>电子文件资源分类规范</a:t>
          </a:r>
          <a:endParaRPr>
            <a:solidFill>
              <a:schemeClr val="dk1"/>
            </a:solidFill>
          </a:endParaRPr>
        </a:p>
      </dsp:txBody>
      <dsp:txXfrm>
        <a:off x="2180364" y="300333"/>
        <a:ext cx="1415855" cy="840932"/>
      </dsp:txXfrm>
    </dsp:sp>
    <dsp:sp modelId="{AE3DCA67-7387-44E2-BC68-79CA6D998F8A}">
      <dsp:nvSpPr>
        <dsp:cNvPr id="5" name="矩形 4"/>
        <dsp:cNvSpPr/>
      </dsp:nvSpPr>
      <dsp:spPr bwMode="white">
        <a:xfrm>
          <a:off x="4553153" y="574923"/>
          <a:ext cx="1673283" cy="840932"/>
        </a:xfrm>
        <a:prstGeom prst="rect">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0" tIns="64008" rIns="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solidFill>
                <a:schemeClr val="dk1"/>
              </a:solidFill>
              <a:latin typeface="楷体" panose="02010609060101010101" pitchFamily="49" charset="-122"/>
              <a:ea typeface="楷体" panose="02010609060101010101" pitchFamily="49" charset="-122"/>
            </a:rPr>
            <a:t>用于电子文件管理系统中电子文件资源的组织分类</a:t>
          </a:r>
          <a:endParaRPr>
            <a:solidFill>
              <a:schemeClr val="dk1"/>
            </a:solidFill>
          </a:endParaRPr>
        </a:p>
      </dsp:txBody>
      <dsp:txXfrm>
        <a:off x="4553153" y="574923"/>
        <a:ext cx="1673283" cy="8409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960193" cy="1584077"/>
        <a:chOff x="0" y="0"/>
        <a:chExt cx="3960193" cy="1584077"/>
      </a:xfrm>
    </dsp:grpSpPr>
    <dsp:sp modelId="{E284BDEF-C5F7-4BEC-A9AE-1874CEE6AC1F}">
      <dsp:nvSpPr>
        <dsp:cNvPr id="3" name="形状 2"/>
        <dsp:cNvSpPr/>
      </dsp:nvSpPr>
      <dsp:spPr bwMode="white">
        <a:xfrm>
          <a:off x="2466144" y="0"/>
          <a:ext cx="3960193" cy="1584077"/>
        </a:xfrm>
        <a:prstGeom prst="leftRightRibbon">
          <a:avLst/>
        </a:prstGeom>
      </dsp:spPr>
      <dsp:style>
        <a:lnRef idx="2">
          <a:schemeClr val="accent1">
            <a:shade val="80000"/>
          </a:schemeClr>
        </a:lnRef>
        <a:fillRef idx="1">
          <a:schemeClr val="lt1"/>
        </a:fillRef>
        <a:effectRef idx="0">
          <a:scrgbClr r="0" g="0" b="0"/>
        </a:effectRef>
        <a:fontRef idx="minor">
          <a:schemeClr val="lt1"/>
        </a:fontRef>
      </dsp:style>
      <dsp:txXfrm>
        <a:off x="2466144" y="0"/>
        <a:ext cx="3960193" cy="1584077"/>
      </dsp:txXfrm>
    </dsp:sp>
    <dsp:sp modelId="{5CEAE3EA-311D-43AD-BBD9-6A9086BE4DD8}">
      <dsp:nvSpPr>
        <dsp:cNvPr id="4" name="矩形 3"/>
        <dsp:cNvSpPr/>
      </dsp:nvSpPr>
      <dsp:spPr bwMode="white">
        <a:xfrm>
          <a:off x="2637031" y="277213"/>
          <a:ext cx="1306864" cy="776198"/>
        </a:xfrm>
        <a:prstGeom prst="rect">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0" tIns="64008" rIns="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solidFill>
                <a:schemeClr val="dk1"/>
              </a:solidFill>
              <a:latin typeface="楷体" panose="02010609060101010101" pitchFamily="49" charset="-122"/>
              <a:ea typeface="楷体" panose="02010609060101010101" pitchFamily="49" charset="-122"/>
            </a:rPr>
            <a:t>电子文件归档元数据规范</a:t>
          </a:r>
          <a:endParaRPr>
            <a:solidFill>
              <a:schemeClr val="dk1"/>
            </a:solidFill>
          </a:endParaRPr>
        </a:p>
      </dsp:txBody>
      <dsp:txXfrm>
        <a:off x="2637031" y="277213"/>
        <a:ext cx="1306864" cy="776198"/>
      </dsp:txXfrm>
    </dsp:sp>
    <dsp:sp modelId="{AE3DCA67-7387-44E2-BC68-79CA6D998F8A}">
      <dsp:nvSpPr>
        <dsp:cNvPr id="5" name="矩形 4"/>
        <dsp:cNvSpPr/>
      </dsp:nvSpPr>
      <dsp:spPr bwMode="white">
        <a:xfrm>
          <a:off x="4827165" y="530666"/>
          <a:ext cx="1544475" cy="776198"/>
        </a:xfrm>
        <a:prstGeom prst="rect">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0" tIns="64008" rIns="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solidFill>
                <a:schemeClr val="dk1"/>
              </a:solidFill>
              <a:latin typeface="楷体" panose="02010609060101010101" pitchFamily="49" charset="-122"/>
              <a:ea typeface="楷体" panose="02010609060101010101" pitchFamily="49" charset="-122"/>
            </a:rPr>
            <a:t>用于电子文件归档管理形成电子档案，元数据标准化</a:t>
          </a:r>
          <a:endParaRPr>
            <a:solidFill>
              <a:schemeClr val="dk1"/>
            </a:solidFill>
          </a:endParaRPr>
        </a:p>
      </dsp:txBody>
      <dsp:txXfrm>
        <a:off x="4827165" y="530666"/>
        <a:ext cx="1544475" cy="776198"/>
      </dsp:txXfrm>
    </dsp:sp>
  </dsp:spTree>
</dsp:drawing>
</file>

<file path=ppt/diagrams/drawing1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229600" cy="4713288"/>
        <a:chOff x="0" y="0"/>
        <a:chExt cx="8229600" cy="4713288"/>
      </a:xfrm>
    </dsp:grpSpPr>
    <dsp:sp modelId="{9E44A397-5363-4642-A2FE-B73D690785E8}">
      <dsp:nvSpPr>
        <dsp:cNvPr id="3" name="圆角矩形 2"/>
        <dsp:cNvSpPr/>
      </dsp:nvSpPr>
      <dsp:spPr bwMode="white">
        <a:xfrm>
          <a:off x="0" y="0"/>
          <a:ext cx="2612571" cy="4713288"/>
        </a:xfrm>
        <a:prstGeom prst="roundRect">
          <a:avLst>
            <a:gd name="adj" fmla="val 10000"/>
          </a:avLst>
        </a:prstGeom>
      </dsp:spPr>
      <dsp:style>
        <a:lnRef idx="0">
          <a:schemeClr val="accent1"/>
        </a:lnRef>
        <a:fillRef idx="1">
          <a:schemeClr val="accent1">
            <a:tint val="40000"/>
          </a:schemeClr>
        </a:fillRef>
        <a:effectRef idx="0">
          <a:scrgbClr r="0" g="0" b="0"/>
        </a:effectRef>
        <a:fontRef idx="minor"/>
      </dsp:style>
      <dsp:txXfrm>
        <a:off x="0" y="0"/>
        <a:ext cx="2612571" cy="4713288"/>
      </dsp:txXfrm>
    </dsp:sp>
    <dsp:sp modelId="{E2CA87DD-18BF-4C4C-B64E-DF96DD268886}">
      <dsp:nvSpPr>
        <dsp:cNvPr id="5" name="圆角矩形 4"/>
        <dsp:cNvSpPr/>
      </dsp:nvSpPr>
      <dsp:spPr bwMode="white">
        <a:xfrm>
          <a:off x="229544" y="1103906"/>
          <a:ext cx="2090057" cy="92621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lIns="45720" tIns="34290" rIns="4572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solidFill>
                <a:schemeClr val="dk1"/>
              </a:solidFill>
              <a:latin typeface="微软雅黑" panose="020B0503020204020204" pitchFamily="34" charset="-122"/>
              <a:ea typeface="微软雅黑" panose="020B0503020204020204" pitchFamily="34" charset="-122"/>
            </a:rPr>
            <a:t>学校数据中心数据</a:t>
          </a:r>
          <a:endParaRPr>
            <a:solidFill>
              <a:schemeClr val="dk1"/>
            </a:solidFill>
          </a:endParaRPr>
        </a:p>
      </dsp:txBody>
      <dsp:txXfrm>
        <a:off x="229544" y="1103906"/>
        <a:ext cx="2090057" cy="926216"/>
      </dsp:txXfrm>
    </dsp:sp>
    <dsp:sp modelId="{354C573E-3D55-49DB-A51D-E50BC6194262}">
      <dsp:nvSpPr>
        <dsp:cNvPr id="6" name="圆角矩形 5"/>
        <dsp:cNvSpPr/>
      </dsp:nvSpPr>
      <dsp:spPr bwMode="white">
        <a:xfrm>
          <a:off x="248656" y="2131551"/>
          <a:ext cx="2090057" cy="92621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lIns="45720" tIns="34290" rIns="4572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solidFill>
                <a:schemeClr val="dk1"/>
              </a:solidFill>
              <a:latin typeface="微软雅黑" panose="020B0503020204020204" pitchFamily="34" charset="-122"/>
              <a:ea typeface="微软雅黑" panose="020B0503020204020204" pitchFamily="34" charset="-122"/>
            </a:rPr>
            <a:t>未作档案前端控制的业务系统</a:t>
          </a:r>
          <a:endParaRPr>
            <a:solidFill>
              <a:schemeClr val="dk1"/>
            </a:solidFill>
          </a:endParaRPr>
        </a:p>
      </dsp:txBody>
      <dsp:txXfrm>
        <a:off x="248656" y="2131551"/>
        <a:ext cx="2090057" cy="926216"/>
      </dsp:txXfrm>
    </dsp:sp>
    <dsp:sp modelId="{7CBA8CE7-BAC3-4B34-AD60-9BFFFF601880}">
      <dsp:nvSpPr>
        <dsp:cNvPr id="7" name="圆角矩形 6"/>
        <dsp:cNvSpPr/>
      </dsp:nvSpPr>
      <dsp:spPr bwMode="white">
        <a:xfrm>
          <a:off x="248656" y="3342628"/>
          <a:ext cx="2090057" cy="92621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lIns="45720" tIns="34290" rIns="45720" bIns="3429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b="0" dirty="0">
              <a:solidFill>
                <a:schemeClr val="dk1"/>
              </a:solidFill>
              <a:latin typeface="+mj-ea"/>
              <a:ea typeface="+mj-ea"/>
            </a:rPr>
            <a:t>档案前端控制的新业务系统</a:t>
          </a:r>
          <a:endParaRPr>
            <a:solidFill>
              <a:schemeClr val="dk1"/>
            </a:solidFill>
          </a:endParaRPr>
        </a:p>
      </dsp:txBody>
      <dsp:txXfrm>
        <a:off x="248656" y="3342628"/>
        <a:ext cx="2090057" cy="926216"/>
      </dsp:txXfrm>
    </dsp:sp>
    <dsp:sp modelId="{EDC92E37-DA45-4480-92AD-F59E280BEB25}">
      <dsp:nvSpPr>
        <dsp:cNvPr id="8" name="圆角矩形 7"/>
        <dsp:cNvSpPr/>
      </dsp:nvSpPr>
      <dsp:spPr bwMode="white">
        <a:xfrm>
          <a:off x="2873304" y="0"/>
          <a:ext cx="2612571" cy="4713288"/>
        </a:xfrm>
        <a:prstGeom prst="roundRect">
          <a:avLst>
            <a:gd name="adj" fmla="val 10000"/>
          </a:avLst>
        </a:prstGeom>
      </dsp:spPr>
      <dsp:style>
        <a:lnRef idx="0">
          <a:schemeClr val="accent1"/>
        </a:lnRef>
        <a:fillRef idx="1">
          <a:schemeClr val="accent1">
            <a:tint val="40000"/>
          </a:schemeClr>
        </a:fillRef>
        <a:effectRef idx="0">
          <a:scrgbClr r="0" g="0" b="0"/>
        </a:effectRef>
        <a:fontRef idx="minor"/>
      </dsp:style>
      <dsp:txXfrm>
        <a:off x="2873304" y="0"/>
        <a:ext cx="2612571" cy="4713288"/>
      </dsp:txXfrm>
    </dsp:sp>
    <dsp:sp modelId="{AE3EAD03-5371-4BDD-938E-01E0AF2E553D}">
      <dsp:nvSpPr>
        <dsp:cNvPr id="10" name="圆角矩形 9"/>
        <dsp:cNvSpPr/>
      </dsp:nvSpPr>
      <dsp:spPr bwMode="white">
        <a:xfrm>
          <a:off x="5617029" y="0"/>
          <a:ext cx="2612571" cy="4713288"/>
        </a:xfrm>
        <a:prstGeom prst="roundRect">
          <a:avLst>
            <a:gd name="adj" fmla="val 10000"/>
          </a:avLst>
        </a:prstGeom>
      </dsp:spPr>
      <dsp:style>
        <a:lnRef idx="0">
          <a:schemeClr val="accent1"/>
        </a:lnRef>
        <a:fillRef idx="1">
          <a:schemeClr val="accent1">
            <a:tint val="40000"/>
          </a:schemeClr>
        </a:fillRef>
        <a:effectRef idx="0">
          <a:scrgbClr r="0" g="0" b="0"/>
        </a:effectRef>
        <a:fontRef idx="minor"/>
      </dsp:style>
      <dsp:txXfrm>
        <a:off x="5617029" y="0"/>
        <a:ext cx="2612571" cy="4713288"/>
      </dsp:txXfrm>
    </dsp:sp>
    <dsp:sp modelId="{9C0077C4-20CC-466E-BBB5-A09BCE1041E8}">
      <dsp:nvSpPr>
        <dsp:cNvPr id="4" name="矩形 3"/>
        <dsp:cNvSpPr/>
      </dsp:nvSpPr>
      <dsp:spPr bwMode="white">
        <a:xfrm>
          <a:off x="0" y="0"/>
          <a:ext cx="2612571" cy="1413986"/>
        </a:xfrm>
        <a:prstGeom prst="rect">
          <a:avLst/>
        </a:prstGeom>
        <a:noFill/>
        <a:ln>
          <a:noFill/>
        </a:ln>
      </dsp:spPr>
      <dsp:style>
        <a:lnRef idx="0">
          <a:schemeClr val="accent1"/>
        </a:lnRef>
        <a:fillRef idx="1">
          <a:schemeClr val="accent1">
            <a:tint val="40000"/>
          </a:schemeClr>
        </a:fillRef>
        <a:effectRef idx="0">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solidFill>
                <a:schemeClr val="dk1"/>
              </a:solidFill>
              <a:latin typeface="微软雅黑" panose="020B0503020204020204" pitchFamily="34" charset="-122"/>
              <a:ea typeface="微软雅黑" panose="020B0503020204020204" pitchFamily="34" charset="-122"/>
            </a:rPr>
            <a:t>前端业务系统</a:t>
          </a:r>
          <a:endParaRPr>
            <a:solidFill>
              <a:schemeClr val="dk1"/>
            </a:solidFill>
          </a:endParaRPr>
        </a:p>
      </dsp:txBody>
      <dsp:txXfrm>
        <a:off x="0" y="0"/>
        <a:ext cx="2612571" cy="1413986"/>
      </dsp:txXfrm>
    </dsp:sp>
    <dsp:sp modelId="{C08DE1DD-07A3-42C5-849F-BBAF81FFC8ED}">
      <dsp:nvSpPr>
        <dsp:cNvPr id="9" name="矩形 8"/>
        <dsp:cNvSpPr/>
      </dsp:nvSpPr>
      <dsp:spPr bwMode="white">
        <a:xfrm>
          <a:off x="2808514" y="0"/>
          <a:ext cx="2612571" cy="1413986"/>
        </a:xfrm>
        <a:prstGeom prst="rect">
          <a:avLst/>
        </a:prstGeom>
        <a:noFill/>
        <a:ln>
          <a:noFill/>
        </a:ln>
      </dsp:spPr>
      <dsp:style>
        <a:lnRef idx="0">
          <a:schemeClr val="accent1"/>
        </a:lnRef>
        <a:fillRef idx="1">
          <a:schemeClr val="accent1">
            <a:tint val="40000"/>
          </a:schemeClr>
        </a:fillRef>
        <a:effectRef idx="0">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gn="ctr">
            <a:lnSpc>
              <a:spcPct val="100000"/>
            </a:lnSpc>
            <a:spcBef>
              <a:spcPct val="0"/>
            </a:spcBef>
            <a:spcAft>
              <a:spcPct val="35000"/>
            </a:spcAft>
          </a:pPr>
          <a:r>
            <a:rPr lang="zh-CN" altLang="en-US" sz="2400" dirty="0">
              <a:solidFill>
                <a:schemeClr val="dk1"/>
              </a:solidFill>
              <a:latin typeface="微软雅黑" panose="020B0503020204020204" pitchFamily="34" charset="-122"/>
              <a:ea typeface="微软雅黑" panose="020B0503020204020204" pitchFamily="34" charset="-122"/>
            </a:rPr>
            <a:t>捕获</a:t>
          </a:r>
          <a:endParaRPr lang="en-US" altLang="zh-CN" sz="2400" dirty="0">
            <a:solidFill>
              <a:schemeClr val="dk1"/>
            </a:solidFill>
            <a:latin typeface="微软雅黑" panose="020B0503020204020204" pitchFamily="34" charset="-122"/>
            <a:ea typeface="微软雅黑" panose="020B0503020204020204" pitchFamily="34" charset="-122"/>
          </a:endParaRPr>
        </a:p>
        <a:p>
          <a:pPr lvl="0" algn="ctr">
            <a:lnSpc>
              <a:spcPct val="100000"/>
            </a:lnSpc>
            <a:spcBef>
              <a:spcPct val="0"/>
            </a:spcBef>
            <a:spcAft>
              <a:spcPct val="35000"/>
            </a:spcAft>
          </a:pPr>
          <a:r>
            <a:rPr lang="zh-CN" altLang="en-US" sz="2400" dirty="0">
              <a:solidFill>
                <a:schemeClr val="dk1"/>
              </a:solidFill>
              <a:latin typeface="微软雅黑" panose="020B0503020204020204" pitchFamily="34" charset="-122"/>
              <a:ea typeface="微软雅黑" panose="020B0503020204020204" pitchFamily="34" charset="-122"/>
            </a:rPr>
            <a:t>标准化处理</a:t>
          </a:r>
          <a:endParaRPr>
            <a:solidFill>
              <a:schemeClr val="dk1"/>
            </a:solidFill>
          </a:endParaRPr>
        </a:p>
      </dsp:txBody>
      <dsp:txXfrm>
        <a:off x="2808514" y="0"/>
        <a:ext cx="2612571" cy="1413986"/>
      </dsp:txXfrm>
    </dsp:sp>
    <dsp:sp modelId="{78A95201-41E3-426C-B954-15112E612033}">
      <dsp:nvSpPr>
        <dsp:cNvPr id="11" name="矩形 10"/>
        <dsp:cNvSpPr/>
      </dsp:nvSpPr>
      <dsp:spPr bwMode="white">
        <a:xfrm>
          <a:off x="5617029" y="0"/>
          <a:ext cx="2612571" cy="1413986"/>
        </a:xfrm>
        <a:prstGeom prst="rect">
          <a:avLst/>
        </a:prstGeom>
        <a:noFill/>
        <a:ln>
          <a:noFill/>
        </a:ln>
      </dsp:spPr>
      <dsp:style>
        <a:lnRef idx="0">
          <a:schemeClr val="accent1"/>
        </a:lnRef>
        <a:fillRef idx="1">
          <a:schemeClr val="accent1">
            <a:tint val="40000"/>
          </a:schemeClr>
        </a:fillRef>
        <a:effectRef idx="0">
          <a:scrgbClr r="0" g="0" b="0"/>
        </a:effectRef>
        <a:fontRef idx="minor"/>
      </dsp:style>
      <dsp:txBody>
        <a:bodyPr lIns="91439" tIns="91439" rIns="91439" bIns="91439"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dirty="0">
              <a:solidFill>
                <a:schemeClr val="dk1"/>
              </a:solidFill>
              <a:latin typeface="微软雅黑" panose="020B0503020204020204" pitchFamily="34" charset="-122"/>
              <a:ea typeface="微软雅黑" panose="020B0503020204020204" pitchFamily="34" charset="-122"/>
            </a:rPr>
            <a:t>电子文件（档案）管理系统</a:t>
          </a:r>
          <a:endParaRPr>
            <a:solidFill>
              <a:schemeClr val="dk1"/>
            </a:solidFill>
          </a:endParaRPr>
        </a:p>
      </dsp:txBody>
      <dsp:txXfrm>
        <a:off x="5617029" y="0"/>
        <a:ext cx="2612571" cy="14139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E4B73F-BE79-4CF2-9EE7-E29E144BD59F}">
      <dsp:nvSpPr>
        <dsp:cNvPr id="0" name=""/>
        <dsp:cNvSpPr/>
      </dsp:nvSpPr>
      <dsp:spPr>
        <a:xfrm>
          <a:off x="517484" y="1812"/>
          <a:ext cx="2204042" cy="72460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zh-CN" altLang="en-US" sz="2800" kern="1200" dirty="0">
              <a:latin typeface="楷体" panose="02010609060101010101" pitchFamily="49" charset="-122"/>
              <a:ea typeface="楷体" panose="02010609060101010101" pitchFamily="49" charset="-122"/>
            </a:rPr>
            <a:t>控制力</a:t>
          </a:r>
        </a:p>
      </dsp:txBody>
      <dsp:txXfrm>
        <a:off x="879788" y="1812"/>
        <a:ext cx="1479434" cy="724608"/>
      </dsp:txXfrm>
    </dsp:sp>
    <dsp:sp modelId="{3C80C21A-713E-4490-A713-DAD12AE2E345}">
      <dsp:nvSpPr>
        <dsp:cNvPr id="0" name=""/>
        <dsp:cNvSpPr/>
      </dsp:nvSpPr>
      <dsp:spPr>
        <a:xfrm>
          <a:off x="2486028" y="63403"/>
          <a:ext cx="1951865" cy="60142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zh-CN" altLang="en-US" sz="1900" kern="1200" dirty="0">
              <a:latin typeface="楷体" panose="02010609060101010101" pitchFamily="49" charset="-122"/>
              <a:ea typeface="楷体" panose="02010609060101010101" pitchFamily="49" charset="-122"/>
            </a:rPr>
            <a:t>管理秩序</a:t>
          </a:r>
        </a:p>
      </dsp:txBody>
      <dsp:txXfrm>
        <a:off x="2786741" y="63403"/>
        <a:ext cx="1350440" cy="601425"/>
      </dsp:txXfrm>
    </dsp:sp>
    <dsp:sp modelId="{E94A1AEC-6D34-4ADD-B92B-3752DD2FEB2C}">
      <dsp:nvSpPr>
        <dsp:cNvPr id="0" name=""/>
        <dsp:cNvSpPr/>
      </dsp:nvSpPr>
      <dsp:spPr>
        <a:xfrm>
          <a:off x="4227394" y="63403"/>
          <a:ext cx="1951865" cy="60142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zh-CN" altLang="en-US" sz="1900" kern="1200" dirty="0">
              <a:latin typeface="楷体" panose="02010609060101010101" pitchFamily="49" charset="-122"/>
              <a:ea typeface="楷体" panose="02010609060101010101" pitchFamily="49" charset="-122"/>
            </a:rPr>
            <a:t>标准规范</a:t>
          </a:r>
        </a:p>
      </dsp:txBody>
      <dsp:txXfrm>
        <a:off x="4528107" y="63403"/>
        <a:ext cx="1350440" cy="601425"/>
      </dsp:txXfrm>
    </dsp:sp>
    <dsp:sp modelId="{DA0245BE-959E-4B37-A204-6F957AD1B325}">
      <dsp:nvSpPr>
        <dsp:cNvPr id="0" name=""/>
        <dsp:cNvSpPr/>
      </dsp:nvSpPr>
      <dsp:spPr>
        <a:xfrm>
          <a:off x="517484" y="827865"/>
          <a:ext cx="2204042" cy="72460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zh-CN" altLang="en-US" sz="2800" kern="1200" dirty="0">
              <a:latin typeface="楷体" panose="02010609060101010101" pitchFamily="49" charset="-122"/>
              <a:ea typeface="楷体" panose="02010609060101010101" pitchFamily="49" charset="-122"/>
            </a:rPr>
            <a:t>开发能力</a:t>
          </a:r>
        </a:p>
      </dsp:txBody>
      <dsp:txXfrm>
        <a:off x="879788" y="827865"/>
        <a:ext cx="1479434" cy="724608"/>
      </dsp:txXfrm>
    </dsp:sp>
    <dsp:sp modelId="{5270C066-6CEE-4820-85EE-1234BD525B6B}">
      <dsp:nvSpPr>
        <dsp:cNvPr id="0" name=""/>
        <dsp:cNvSpPr/>
      </dsp:nvSpPr>
      <dsp:spPr>
        <a:xfrm>
          <a:off x="2486028" y="889457"/>
          <a:ext cx="1951865" cy="60142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zh-CN" altLang="en-US" sz="1900" kern="1200" dirty="0">
              <a:latin typeface="楷体" panose="02010609060101010101" pitchFamily="49" charset="-122"/>
              <a:ea typeface="楷体" panose="02010609060101010101" pitchFamily="49" charset="-122"/>
            </a:rPr>
            <a:t>数据标准化</a:t>
          </a:r>
        </a:p>
      </dsp:txBody>
      <dsp:txXfrm>
        <a:off x="2786741" y="889457"/>
        <a:ext cx="1350440" cy="601425"/>
      </dsp:txXfrm>
    </dsp:sp>
    <dsp:sp modelId="{501802F2-8A51-478C-8494-74F5F6C7BE1A}">
      <dsp:nvSpPr>
        <dsp:cNvPr id="0" name=""/>
        <dsp:cNvSpPr/>
      </dsp:nvSpPr>
      <dsp:spPr>
        <a:xfrm>
          <a:off x="4227394" y="889457"/>
          <a:ext cx="1951865" cy="60142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zh-CN" altLang="en-US" sz="1900" kern="1200" dirty="0">
              <a:latin typeface="楷体" panose="02010609060101010101" pitchFamily="49" charset="-122"/>
              <a:ea typeface="楷体" panose="02010609060101010101" pitchFamily="49" charset="-122"/>
            </a:rPr>
            <a:t>资源梳理  模型建立</a:t>
          </a:r>
        </a:p>
      </dsp:txBody>
      <dsp:txXfrm>
        <a:off x="4528107" y="889457"/>
        <a:ext cx="1350440" cy="601425"/>
      </dsp:txXfrm>
    </dsp:sp>
    <dsp:sp modelId="{98DBA258-1A87-40B3-A855-686862D3BB15}">
      <dsp:nvSpPr>
        <dsp:cNvPr id="0" name=""/>
        <dsp:cNvSpPr/>
      </dsp:nvSpPr>
      <dsp:spPr>
        <a:xfrm>
          <a:off x="517484" y="1653919"/>
          <a:ext cx="2204042" cy="72460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zh-CN" altLang="en-US" sz="2800" kern="1200" dirty="0">
              <a:latin typeface="楷体" panose="02010609060101010101" pitchFamily="49" charset="-122"/>
              <a:ea typeface="楷体" panose="02010609060101010101" pitchFamily="49" charset="-122"/>
            </a:rPr>
            <a:t>真实性</a:t>
          </a:r>
        </a:p>
      </dsp:txBody>
      <dsp:txXfrm>
        <a:off x="879788" y="1653919"/>
        <a:ext cx="1479434" cy="724608"/>
      </dsp:txXfrm>
    </dsp:sp>
    <dsp:sp modelId="{341B3435-A7AD-4FEF-8D26-67F4589F294D}">
      <dsp:nvSpPr>
        <dsp:cNvPr id="0" name=""/>
        <dsp:cNvSpPr/>
      </dsp:nvSpPr>
      <dsp:spPr>
        <a:xfrm>
          <a:off x="2486028" y="1715511"/>
          <a:ext cx="1951865" cy="60142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zh-CN" altLang="en-US" sz="1900" kern="1200" dirty="0">
              <a:latin typeface="楷体" panose="02010609060101010101" pitchFamily="49" charset="-122"/>
              <a:ea typeface="楷体" panose="02010609060101010101" pitchFamily="49" charset="-122"/>
            </a:rPr>
            <a:t>过程持续可控</a:t>
          </a:r>
        </a:p>
      </dsp:txBody>
      <dsp:txXfrm>
        <a:off x="2786741" y="1715511"/>
        <a:ext cx="1350440" cy="601425"/>
      </dsp:txXfrm>
    </dsp:sp>
    <dsp:sp modelId="{07DE0BCC-503A-4BE4-9951-3AF958268E2E}">
      <dsp:nvSpPr>
        <dsp:cNvPr id="0" name=""/>
        <dsp:cNvSpPr/>
      </dsp:nvSpPr>
      <dsp:spPr>
        <a:xfrm>
          <a:off x="4227394" y="1715511"/>
          <a:ext cx="1951865" cy="60142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zh-CN" altLang="en-US" sz="1900" kern="1200" dirty="0">
              <a:latin typeface="楷体" panose="02010609060101010101" pitchFamily="49" charset="-122"/>
              <a:ea typeface="楷体" panose="02010609060101010101" pitchFamily="49" charset="-122"/>
            </a:rPr>
            <a:t>保障及认定手段</a:t>
          </a:r>
        </a:p>
      </dsp:txBody>
      <dsp:txXfrm>
        <a:off x="4528107" y="1715511"/>
        <a:ext cx="1350440" cy="601425"/>
      </dsp:txXfrm>
    </dsp:sp>
    <dsp:sp modelId="{163ACA0B-3949-4AF9-B790-82AECE340633}">
      <dsp:nvSpPr>
        <dsp:cNvPr id="0" name=""/>
        <dsp:cNvSpPr/>
      </dsp:nvSpPr>
      <dsp:spPr>
        <a:xfrm>
          <a:off x="517484" y="2479973"/>
          <a:ext cx="2204042" cy="72460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zh-CN" altLang="en-US" sz="2800" kern="1200" dirty="0">
              <a:latin typeface="楷体" panose="02010609060101010101" pitchFamily="49" charset="-122"/>
              <a:ea typeface="楷体" panose="02010609060101010101" pitchFamily="49" charset="-122"/>
            </a:rPr>
            <a:t>安全性</a:t>
          </a:r>
        </a:p>
      </dsp:txBody>
      <dsp:txXfrm>
        <a:off x="879788" y="2479973"/>
        <a:ext cx="1479434" cy="724608"/>
      </dsp:txXfrm>
    </dsp:sp>
    <dsp:sp modelId="{6647FB30-606C-420E-85D2-71FED70CDADA}">
      <dsp:nvSpPr>
        <dsp:cNvPr id="0" name=""/>
        <dsp:cNvSpPr/>
      </dsp:nvSpPr>
      <dsp:spPr>
        <a:xfrm>
          <a:off x="2486028" y="2541565"/>
          <a:ext cx="1951865" cy="60142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zh-CN" altLang="en-US" sz="1900" kern="1200" dirty="0">
              <a:latin typeface="楷体" panose="02010609060101010101" pitchFamily="49" charset="-122"/>
              <a:ea typeface="楷体" panose="02010609060101010101" pitchFamily="49" charset="-122"/>
            </a:rPr>
            <a:t>信息系统安全措施</a:t>
          </a:r>
        </a:p>
      </dsp:txBody>
      <dsp:txXfrm>
        <a:off x="2786741" y="2541565"/>
        <a:ext cx="1350440" cy="601425"/>
      </dsp:txXfrm>
    </dsp:sp>
    <dsp:sp modelId="{C1836DAA-0F36-4DF9-ADE9-44E67EEDC146}">
      <dsp:nvSpPr>
        <dsp:cNvPr id="0" name=""/>
        <dsp:cNvSpPr/>
      </dsp:nvSpPr>
      <dsp:spPr>
        <a:xfrm>
          <a:off x="4227394" y="2541565"/>
          <a:ext cx="1951865" cy="60142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zh-CN" altLang="en-US" sz="1900" kern="1200" dirty="0">
              <a:latin typeface="楷体" panose="02010609060101010101" pitchFamily="49" charset="-122"/>
              <a:ea typeface="楷体" panose="02010609060101010101" pitchFamily="49" charset="-122"/>
            </a:rPr>
            <a:t>数据自身安全措施</a:t>
          </a:r>
        </a:p>
      </dsp:txBody>
      <dsp:txXfrm>
        <a:off x="4528107" y="2541565"/>
        <a:ext cx="1350440" cy="601425"/>
      </dsp:txXfrm>
    </dsp:sp>
    <dsp:sp modelId="{714C4C62-60B8-4D11-BF64-6636B0216F5D}">
      <dsp:nvSpPr>
        <dsp:cNvPr id="0" name=""/>
        <dsp:cNvSpPr/>
      </dsp:nvSpPr>
      <dsp:spPr>
        <a:xfrm>
          <a:off x="517484" y="3306027"/>
          <a:ext cx="2204042" cy="724608"/>
        </a:xfrm>
        <a:prstGeom prst="chevron">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lvl="0" algn="ctr" defTabSz="1244600">
            <a:lnSpc>
              <a:spcPct val="90000"/>
            </a:lnSpc>
            <a:spcBef>
              <a:spcPct val="0"/>
            </a:spcBef>
            <a:spcAft>
              <a:spcPct val="35000"/>
            </a:spcAft>
          </a:pPr>
          <a:r>
            <a:rPr lang="zh-CN" altLang="en-US" sz="2800" kern="1200" dirty="0">
              <a:latin typeface="楷体" panose="02010609060101010101" pitchFamily="49" charset="-122"/>
              <a:ea typeface="楷体" panose="02010609060101010101" pitchFamily="49" charset="-122"/>
            </a:rPr>
            <a:t>长期可读</a:t>
          </a:r>
        </a:p>
      </dsp:txBody>
      <dsp:txXfrm>
        <a:off x="879788" y="3306027"/>
        <a:ext cx="1479434" cy="724608"/>
      </dsp:txXfrm>
    </dsp:sp>
    <dsp:sp modelId="{8326CF4C-1852-4589-94E9-A4C2008E81B9}">
      <dsp:nvSpPr>
        <dsp:cNvPr id="0" name=""/>
        <dsp:cNvSpPr/>
      </dsp:nvSpPr>
      <dsp:spPr>
        <a:xfrm>
          <a:off x="2486028" y="3367619"/>
          <a:ext cx="1951865" cy="60142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zh-CN" altLang="en-US" sz="1900" kern="1200" dirty="0">
              <a:latin typeface="楷体" panose="02010609060101010101" pitchFamily="49" charset="-122"/>
              <a:ea typeface="楷体" panose="02010609060101010101" pitchFamily="49" charset="-122"/>
            </a:rPr>
            <a:t>数据格式规范</a:t>
          </a:r>
        </a:p>
      </dsp:txBody>
      <dsp:txXfrm>
        <a:off x="2786741" y="3367619"/>
        <a:ext cx="1350440" cy="601425"/>
      </dsp:txXfrm>
    </dsp:sp>
    <dsp:sp modelId="{1783844B-422A-4282-8CA1-AE31DB63E811}">
      <dsp:nvSpPr>
        <dsp:cNvPr id="0" name=""/>
        <dsp:cNvSpPr/>
      </dsp:nvSpPr>
      <dsp:spPr>
        <a:xfrm>
          <a:off x="4227394" y="3367619"/>
          <a:ext cx="1951865" cy="601425"/>
        </a:xfrm>
        <a:prstGeom prst="chevron">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130" tIns="12065" rIns="0" bIns="12065" numCol="1" spcCol="1270" anchor="ctr" anchorCtr="0">
          <a:noAutofit/>
        </a:bodyPr>
        <a:lstStyle/>
        <a:p>
          <a:pPr lvl="0" algn="ctr" defTabSz="844550">
            <a:lnSpc>
              <a:spcPct val="90000"/>
            </a:lnSpc>
            <a:spcBef>
              <a:spcPct val="0"/>
            </a:spcBef>
            <a:spcAft>
              <a:spcPct val="35000"/>
            </a:spcAft>
          </a:pPr>
          <a:r>
            <a:rPr lang="zh-CN" altLang="en-US" sz="1900" kern="1200" dirty="0">
              <a:latin typeface="楷体" panose="02010609060101010101" pitchFamily="49" charset="-122"/>
              <a:ea typeface="楷体" panose="02010609060101010101" pitchFamily="49" charset="-122"/>
            </a:rPr>
            <a:t>定期检查机制</a:t>
          </a:r>
        </a:p>
      </dsp:txBody>
      <dsp:txXfrm>
        <a:off x="4528107" y="3367619"/>
        <a:ext cx="1350440" cy="6014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AEFA46-E184-4D9A-BE55-F73688214F31}">
      <dsp:nvSpPr>
        <dsp:cNvPr id="0" name=""/>
        <dsp:cNvSpPr/>
      </dsp:nvSpPr>
      <dsp:spPr>
        <a:xfrm>
          <a:off x="0" y="0"/>
          <a:ext cx="5760640" cy="466382"/>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a:latin typeface="隶书" panose="02010509060101010101" pitchFamily="49" charset="-122"/>
              <a:ea typeface="隶书" panose="02010509060101010101" pitchFamily="49" charset="-122"/>
            </a:rPr>
            <a:t>数字化校园产生的数字信息</a:t>
          </a:r>
        </a:p>
      </dsp:txBody>
      <dsp:txXfrm>
        <a:off x="0" y="0"/>
        <a:ext cx="5760640" cy="466382"/>
      </dsp:txXfrm>
    </dsp:sp>
    <dsp:sp modelId="{E4CA0E96-7C2E-4DD1-B8BC-AE06601CBF89}">
      <dsp:nvSpPr>
        <dsp:cNvPr id="0" name=""/>
        <dsp:cNvSpPr/>
      </dsp:nvSpPr>
      <dsp:spPr>
        <a:xfrm>
          <a:off x="0" y="482478"/>
          <a:ext cx="2880320" cy="10189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rtl="0">
            <a:lnSpc>
              <a:spcPct val="100000"/>
            </a:lnSpc>
            <a:spcBef>
              <a:spcPct val="0"/>
            </a:spcBef>
            <a:spcAft>
              <a:spcPct val="35000"/>
            </a:spcAft>
          </a:pPr>
          <a:r>
            <a:rPr lang="en-US" altLang="zh-CN" sz="1200" kern="1200" dirty="0">
              <a:latin typeface="Times New Roman" panose="02020603050405020304" pitchFamily="18" charset="0"/>
              <a:cs typeface="Times New Roman" panose="02020603050405020304" pitchFamily="18" charset="0"/>
            </a:rPr>
            <a:t>OA</a:t>
          </a:r>
        </a:p>
        <a:p>
          <a:pPr lvl="0" algn="ctr" defTabSz="533400" rtl="0">
            <a:lnSpc>
              <a:spcPct val="100000"/>
            </a:lnSpc>
            <a:spcBef>
              <a:spcPct val="0"/>
            </a:spcBef>
            <a:spcAft>
              <a:spcPct val="35000"/>
            </a:spcAft>
          </a:pPr>
          <a:r>
            <a:rPr lang="en-US" altLang="zh-CN" sz="1200" kern="1200" dirty="0">
              <a:latin typeface="Times New Roman" panose="02020603050405020304" pitchFamily="18" charset="0"/>
              <a:cs typeface="Times New Roman" panose="02020603050405020304" pitchFamily="18" charset="0"/>
            </a:rPr>
            <a:t>USC</a:t>
          </a:r>
          <a:r>
            <a:rPr lang="zh-CN" altLang="en-US" sz="1200" kern="1200" dirty="0">
              <a:latin typeface="Times New Roman" panose="02020603050405020304" pitchFamily="18" charset="0"/>
              <a:cs typeface="Times New Roman" panose="02020603050405020304" pitchFamily="18" charset="0"/>
            </a:rPr>
            <a:t>、教务系统</a:t>
          </a:r>
          <a:endParaRPr lang="en-US" altLang="zh-CN" sz="1200" kern="1200" dirty="0">
            <a:latin typeface="Times New Roman" panose="02020603050405020304" pitchFamily="18" charset="0"/>
            <a:cs typeface="Times New Roman" panose="02020603050405020304" pitchFamily="18" charset="0"/>
          </a:endParaRPr>
        </a:p>
        <a:p>
          <a:pPr lvl="0" algn="ctr" defTabSz="533400" rtl="0">
            <a:lnSpc>
              <a:spcPct val="100000"/>
            </a:lnSpc>
            <a:spcBef>
              <a:spcPct val="0"/>
            </a:spcBef>
            <a:spcAft>
              <a:spcPct val="35000"/>
            </a:spcAft>
          </a:pPr>
          <a:r>
            <a:rPr lang="zh-CN" altLang="en-US" sz="1200" kern="1200" dirty="0">
              <a:latin typeface="Times New Roman" panose="02020603050405020304" pitchFamily="18" charset="0"/>
              <a:cs typeface="Times New Roman" panose="02020603050405020304" pitchFamily="18" charset="0"/>
            </a:rPr>
            <a:t>财务系统、科研系统</a:t>
          </a:r>
          <a:r>
            <a:rPr lang="en-US" altLang="zh-CN" sz="1200" kern="1200" dirty="0">
              <a:latin typeface="Times New Roman" panose="02020603050405020304" pitchFamily="18" charset="0"/>
              <a:cs typeface="Times New Roman" panose="02020603050405020304" pitchFamily="18" charset="0"/>
            </a:rPr>
            <a:t>……</a:t>
          </a:r>
        </a:p>
      </dsp:txBody>
      <dsp:txXfrm>
        <a:off x="0" y="482478"/>
        <a:ext cx="2880320" cy="1018941"/>
      </dsp:txXfrm>
    </dsp:sp>
    <dsp:sp modelId="{36B60CD4-64DB-4402-9586-1F2609BCD15C}">
      <dsp:nvSpPr>
        <dsp:cNvPr id="0" name=""/>
        <dsp:cNvSpPr/>
      </dsp:nvSpPr>
      <dsp:spPr>
        <a:xfrm>
          <a:off x="2880320" y="466382"/>
          <a:ext cx="2880320" cy="979403"/>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a:latin typeface="Times New Roman" panose="02020603050405020304" pitchFamily="18" charset="0"/>
              <a:cs typeface="Times New Roman" panose="02020603050405020304" pitchFamily="18" charset="0"/>
            </a:rPr>
            <a:t>教学资源（多媒体视频、课件等）</a:t>
          </a:r>
          <a:endParaRPr lang="en-US" altLang="zh-CN"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zh-CN" altLang="en-US" sz="1200" kern="1200" dirty="0">
              <a:latin typeface="Times New Roman" panose="02020603050405020304" pitchFamily="18" charset="0"/>
              <a:cs typeface="Times New Roman" panose="02020603050405020304" pitchFamily="18" charset="0"/>
            </a:rPr>
            <a:t>院系部处产生的电子文件</a:t>
          </a:r>
          <a:endParaRPr lang="en-US" altLang="zh-CN"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zh-CN" altLang="en-US" sz="1200" kern="1200" dirty="0">
              <a:latin typeface="Times New Roman" panose="02020603050405020304" pitchFamily="18" charset="0"/>
              <a:cs typeface="Times New Roman" panose="02020603050405020304" pitchFamily="18" charset="0"/>
            </a:rPr>
            <a:t>师生职工、国内外校友上传的多媒体文件</a:t>
          </a:r>
          <a:endParaRPr lang="en-US" altLang="zh-CN" sz="1200" kern="1200" dirty="0">
            <a:latin typeface="Times New Roman" panose="02020603050405020304" pitchFamily="18" charset="0"/>
            <a:cs typeface="Times New Roman" panose="02020603050405020304" pitchFamily="18" charset="0"/>
          </a:endParaRPr>
        </a:p>
        <a:p>
          <a:pPr lvl="0" algn="ctr" defTabSz="533400">
            <a:lnSpc>
              <a:spcPct val="90000"/>
            </a:lnSpc>
            <a:spcBef>
              <a:spcPct val="0"/>
            </a:spcBef>
            <a:spcAft>
              <a:spcPct val="35000"/>
            </a:spcAft>
          </a:pPr>
          <a:r>
            <a:rPr lang="en-US" altLang="zh-CN" sz="1200" kern="1200" dirty="0">
              <a:latin typeface="Times New Roman" panose="02020603050405020304" pitchFamily="18" charset="0"/>
              <a:cs typeface="Times New Roman" panose="02020603050405020304" pitchFamily="18" charset="0"/>
            </a:rPr>
            <a:t>……</a:t>
          </a:r>
        </a:p>
      </dsp:txBody>
      <dsp:txXfrm>
        <a:off x="2880320" y="466382"/>
        <a:ext cx="2880320" cy="979403"/>
      </dsp:txXfrm>
    </dsp:sp>
    <dsp:sp modelId="{051A024F-48C2-4F2E-9AFA-A3FE5804CAD9}">
      <dsp:nvSpPr>
        <dsp:cNvPr id="0" name=""/>
        <dsp:cNvSpPr/>
      </dsp:nvSpPr>
      <dsp:spPr>
        <a:xfrm>
          <a:off x="0" y="1445785"/>
          <a:ext cx="5760640" cy="108822"/>
        </a:xfrm>
        <a:prstGeom prst="rect">
          <a:avLst/>
        </a:prstGeom>
        <a:solidFill>
          <a:schemeClr val="accent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B139E-5C06-4E16-842A-22707C1DB182}">
      <dsp:nvSpPr>
        <dsp:cNvPr id="0" name=""/>
        <dsp:cNvSpPr/>
      </dsp:nvSpPr>
      <dsp:spPr>
        <a:xfrm>
          <a:off x="1532838" y="144016"/>
          <a:ext cx="1347481" cy="525770"/>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2700" tIns="12700" rIns="12700" bIns="12700" numCol="1" spcCol="1270" anchor="t" anchorCtr="0">
          <a:noAutofit/>
        </a:bodyPr>
        <a:lstStyle/>
        <a:p>
          <a:pPr marL="228600" lvl="1" indent="-228600" algn="ctr" defTabSz="889000" rtl="0" fontAlgn="base">
            <a:lnSpc>
              <a:spcPct val="90000"/>
            </a:lnSpc>
            <a:spcBef>
              <a:spcPct val="0"/>
            </a:spcBef>
            <a:spcAft>
              <a:spcPct val="0"/>
            </a:spcAft>
            <a:buChar char="••"/>
            <a:defRPr/>
          </a:pPr>
          <a:r>
            <a:rPr lang="zh-CN" altLang="en-US" sz="2000" kern="1200" dirty="0">
              <a:latin typeface="Arial" charset="0"/>
              <a:ea typeface="隶书" pitchFamily="49" charset="-122"/>
              <a:cs typeface="+mn-cs"/>
            </a:rPr>
            <a:t>数字化</a:t>
          </a:r>
        </a:p>
      </dsp:txBody>
      <dsp:txXfrm>
        <a:off x="1532838" y="209737"/>
        <a:ext cx="1150317" cy="394328"/>
      </dsp:txXfrm>
    </dsp:sp>
    <dsp:sp modelId="{C8CDE070-237E-49A6-812C-D48A2E880C95}">
      <dsp:nvSpPr>
        <dsp:cNvPr id="0" name=""/>
        <dsp:cNvSpPr/>
      </dsp:nvSpPr>
      <dsp:spPr>
        <a:xfrm>
          <a:off x="86" y="0"/>
          <a:ext cx="1532143" cy="81300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rtl="0" fontAlgn="base">
            <a:lnSpc>
              <a:spcPct val="90000"/>
            </a:lnSpc>
            <a:spcBef>
              <a:spcPct val="0"/>
            </a:spcBef>
            <a:spcAft>
              <a:spcPct val="0"/>
            </a:spcAft>
            <a:defRPr/>
          </a:pPr>
          <a:r>
            <a:rPr lang="zh-CN" altLang="en-US" sz="1600" kern="1200" dirty="0">
              <a:latin typeface="Arial" charset="0"/>
              <a:ea typeface="隶书" pitchFamily="49" charset="-122"/>
              <a:cs typeface="+mn-cs"/>
            </a:rPr>
            <a:t>馆藏各类档案</a:t>
          </a:r>
          <a:endParaRPr lang="en-US" altLang="zh-CN" sz="1600" kern="1200" dirty="0">
            <a:latin typeface="Arial" charset="0"/>
            <a:ea typeface="隶书" pitchFamily="49" charset="-122"/>
            <a:cs typeface="+mn-cs"/>
          </a:endParaRPr>
        </a:p>
        <a:p>
          <a:pPr lvl="0" algn="ctr" defTabSz="711200" rtl="0" fontAlgn="base">
            <a:lnSpc>
              <a:spcPct val="90000"/>
            </a:lnSpc>
            <a:spcBef>
              <a:spcPct val="0"/>
            </a:spcBef>
            <a:spcAft>
              <a:spcPct val="0"/>
            </a:spcAft>
            <a:defRPr/>
          </a:pPr>
          <a:r>
            <a:rPr lang="zh-CN" altLang="en-US" sz="1600" kern="1200" dirty="0">
              <a:latin typeface="Arial" charset="0"/>
              <a:ea typeface="隶书" pitchFamily="49" charset="-122"/>
              <a:cs typeface="+mn-cs"/>
            </a:rPr>
            <a:t>增量纸质档案</a:t>
          </a:r>
        </a:p>
      </dsp:txBody>
      <dsp:txXfrm>
        <a:off x="39774" y="39688"/>
        <a:ext cx="1452767" cy="733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140AB-C555-43E4-8C2A-66E93968E919}">
      <dsp:nvSpPr>
        <dsp:cNvPr id="0" name=""/>
        <dsp:cNvSpPr/>
      </dsp:nvSpPr>
      <dsp:spPr>
        <a:xfrm>
          <a:off x="0" y="0"/>
          <a:ext cx="5755014" cy="759550"/>
        </a:xfrm>
        <a:prstGeom prst="roundRect">
          <a:avLst>
            <a:gd name="adj" fmla="val 10000"/>
          </a:avLst>
        </a:prstGeom>
        <a:solidFill>
          <a:schemeClr val="lt1"/>
        </a:solidFill>
        <a:ln w="25400" cap="flat" cmpd="sng" algn="ctr">
          <a:solidFill>
            <a:schemeClr val="accent2"/>
          </a:solidFill>
          <a:prstDash val="solid"/>
        </a:ln>
        <a:effectLst/>
        <a:scene3d>
          <a:camera prst="orthographicFront"/>
          <a:lightRig rig="flat" dir="t"/>
        </a:scene3d>
        <a:sp3d/>
      </dsp:spPr>
      <dsp:style>
        <a:lnRef idx="2">
          <a:schemeClr val="accent2"/>
        </a:lnRef>
        <a:fillRef idx="1">
          <a:schemeClr val="lt1"/>
        </a:fillRef>
        <a:effectRef idx="0">
          <a:schemeClr val="accent2"/>
        </a:effectRef>
        <a:fontRef idx="minor">
          <a:schemeClr val="dk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zh-CN" altLang="en-US" sz="2000" kern="1200" dirty="0">
              <a:latin typeface="隶书" pitchFamily="49" charset="-122"/>
              <a:ea typeface="隶书" pitchFamily="49" charset="-122"/>
            </a:rPr>
            <a:t>服务利用平台（常规性服务）</a:t>
          </a:r>
          <a:endParaRPr lang="en-US" altLang="zh-CN" sz="2000" kern="1200" dirty="0">
            <a:latin typeface="隶书" pitchFamily="49" charset="-122"/>
            <a:ea typeface="隶书" pitchFamily="49" charset="-122"/>
          </a:endParaRPr>
        </a:p>
        <a:p>
          <a:pPr lvl="0" algn="ctr" defTabSz="889000">
            <a:lnSpc>
              <a:spcPct val="90000"/>
            </a:lnSpc>
            <a:spcBef>
              <a:spcPct val="0"/>
            </a:spcBef>
            <a:spcAft>
              <a:spcPct val="35000"/>
            </a:spcAft>
          </a:pPr>
          <a:r>
            <a:rPr lang="zh-CN" altLang="en-US" sz="2000" kern="1200" dirty="0">
              <a:latin typeface="隶书" pitchFamily="49" charset="-122"/>
              <a:ea typeface="隶书" pitchFamily="49" charset="-122"/>
            </a:rPr>
            <a:t>未来的数据分析平台（高级信息服务）</a:t>
          </a:r>
        </a:p>
      </dsp:txBody>
      <dsp:txXfrm>
        <a:off x="22246" y="22246"/>
        <a:ext cx="5710522" cy="7150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9F433-C94A-4F2B-A3FC-F66FDAE60E93}">
      <dsp:nvSpPr>
        <dsp:cNvPr id="0" name=""/>
        <dsp:cNvSpPr/>
      </dsp:nvSpPr>
      <dsp:spPr>
        <a:xfrm rot="5400000">
          <a:off x="4007001" y="-2533880"/>
          <a:ext cx="1158285" cy="637006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楷体" panose="02010609060101010101" pitchFamily="49" charset="-122"/>
              <a:ea typeface="楷体" panose="02010609060101010101" pitchFamily="49" charset="-122"/>
            </a:rPr>
            <a:t>校长：将电子文件（电子档案）视为学校重要资产，纳入学校发展战略</a:t>
          </a:r>
        </a:p>
        <a:p>
          <a:pPr marL="114300" lvl="1" indent="-114300" algn="l" defTabSz="622300">
            <a:lnSpc>
              <a:spcPct val="90000"/>
            </a:lnSpc>
            <a:spcBef>
              <a:spcPct val="0"/>
            </a:spcBef>
            <a:spcAft>
              <a:spcPct val="15000"/>
            </a:spcAft>
            <a:buChar char="••"/>
          </a:pPr>
          <a:r>
            <a:rPr lang="zh-CN" altLang="en-US" sz="1400" kern="1200" dirty="0">
              <a:latin typeface="楷体" panose="02010609060101010101" pitchFamily="49" charset="-122"/>
              <a:ea typeface="楷体" panose="02010609060101010101" pitchFamily="49" charset="-122"/>
            </a:rPr>
            <a:t>责成档案馆按国家最新要求推进学校电子文件（电子档案）管理工作</a:t>
          </a:r>
        </a:p>
        <a:p>
          <a:pPr marL="114300" lvl="1" indent="-114300" algn="l" defTabSz="622300">
            <a:lnSpc>
              <a:spcPct val="90000"/>
            </a:lnSpc>
            <a:spcBef>
              <a:spcPct val="0"/>
            </a:spcBef>
            <a:spcAft>
              <a:spcPct val="15000"/>
            </a:spcAft>
            <a:buChar char="••"/>
          </a:pPr>
          <a:r>
            <a:rPr lang="zh-CN" altLang="en-US" sz="1400" kern="1200" dirty="0">
              <a:latin typeface="楷体" panose="02010609060101010101" pitchFamily="49" charset="-122"/>
              <a:ea typeface="楷体" panose="02010609060101010101" pitchFamily="49" charset="-122"/>
            </a:rPr>
            <a:t>提出“一人一事一卷宗”的电子档案管理要求</a:t>
          </a:r>
        </a:p>
      </dsp:txBody>
      <dsp:txXfrm rot="-5400000">
        <a:off x="1401112" y="128552"/>
        <a:ext cx="6313521" cy="1045199"/>
      </dsp:txXfrm>
    </dsp:sp>
    <dsp:sp modelId="{44B3B7AA-610A-41F4-A5DD-F8A8BB7BE082}">
      <dsp:nvSpPr>
        <dsp:cNvPr id="0" name=""/>
        <dsp:cNvSpPr/>
      </dsp:nvSpPr>
      <dsp:spPr>
        <a:xfrm>
          <a:off x="765" y="1310"/>
          <a:ext cx="1400346" cy="129968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b="1" kern="1200" dirty="0">
              <a:latin typeface="楷体" panose="02010609060101010101" pitchFamily="49" charset="-122"/>
              <a:ea typeface="楷体" panose="02010609060101010101" pitchFamily="49" charset="-122"/>
            </a:rPr>
            <a:t>学校战略层</a:t>
          </a:r>
          <a:endParaRPr lang="zh-CN" altLang="en-US" sz="1800" kern="1200" dirty="0">
            <a:latin typeface="楷体" panose="02010609060101010101" pitchFamily="49" charset="-122"/>
            <a:ea typeface="楷体" panose="02010609060101010101" pitchFamily="49" charset="-122"/>
          </a:endParaRPr>
        </a:p>
      </dsp:txBody>
      <dsp:txXfrm>
        <a:off x="64210" y="64755"/>
        <a:ext cx="1273456" cy="1172792"/>
      </dsp:txXfrm>
    </dsp:sp>
    <dsp:sp modelId="{319D5F38-66DF-4BDC-BC7C-235845DACAF7}">
      <dsp:nvSpPr>
        <dsp:cNvPr id="0" name=""/>
        <dsp:cNvSpPr/>
      </dsp:nvSpPr>
      <dsp:spPr>
        <a:xfrm rot="5400000">
          <a:off x="4079544" y="-1292807"/>
          <a:ext cx="1000665" cy="63924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楷体" panose="02010609060101010101" pitchFamily="49" charset="-122"/>
              <a:ea typeface="楷体" panose="02010609060101010101" pitchFamily="49" charset="-122"/>
            </a:rPr>
            <a:t>信息办：制度、顶层设计、规划、督办与评估、决策支持</a:t>
          </a:r>
          <a:endParaRPr lang="en-US" altLang="zh-CN" sz="1400" kern="1200" dirty="0">
            <a:latin typeface="楷体" panose="02010609060101010101" pitchFamily="49" charset="-122"/>
            <a:ea typeface="楷体" panose="02010609060101010101" pitchFamily="49" charset="-122"/>
          </a:endParaRPr>
        </a:p>
        <a:p>
          <a:pPr marL="114300" lvl="1" indent="-114300" algn="l" defTabSz="622300">
            <a:lnSpc>
              <a:spcPct val="90000"/>
            </a:lnSpc>
            <a:spcBef>
              <a:spcPct val="0"/>
            </a:spcBef>
            <a:spcAft>
              <a:spcPct val="15000"/>
            </a:spcAft>
            <a:buChar char="••"/>
          </a:pPr>
          <a:r>
            <a:rPr lang="zh-CN" altLang="en-US" sz="1400" kern="1200" dirty="0">
              <a:latin typeface="楷体" panose="02010609060101010101" pitchFamily="49" charset="-122"/>
              <a:ea typeface="楷体" panose="02010609060101010101" pitchFamily="49" charset="-122"/>
            </a:rPr>
            <a:t>档案前置管理机制</a:t>
          </a:r>
          <a:endParaRPr lang="en-US" altLang="zh-CN" sz="1400" kern="1200" dirty="0">
            <a:latin typeface="楷体" panose="02010609060101010101" pitchFamily="49" charset="-122"/>
            <a:ea typeface="楷体" panose="02010609060101010101" pitchFamily="49" charset="-122"/>
          </a:endParaRPr>
        </a:p>
      </dsp:txBody>
      <dsp:txXfrm rot="-5400000">
        <a:off x="1383656" y="1451929"/>
        <a:ext cx="6343594" cy="902969"/>
      </dsp:txXfrm>
    </dsp:sp>
    <dsp:sp modelId="{33550593-2D98-41A7-9334-B0A0AF07AD3F}">
      <dsp:nvSpPr>
        <dsp:cNvPr id="0" name=""/>
        <dsp:cNvSpPr/>
      </dsp:nvSpPr>
      <dsp:spPr>
        <a:xfrm>
          <a:off x="765" y="1355758"/>
          <a:ext cx="1382890" cy="10953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b="1" kern="1200" dirty="0">
              <a:latin typeface="楷体" panose="02010609060101010101" pitchFamily="49" charset="-122"/>
              <a:ea typeface="楷体" panose="02010609060101010101" pitchFamily="49" charset="-122"/>
            </a:rPr>
            <a:t>管理体制机制层</a:t>
          </a:r>
          <a:endParaRPr lang="zh-CN" altLang="en-US" sz="1800" kern="1200" dirty="0">
            <a:latin typeface="楷体" panose="02010609060101010101" pitchFamily="49" charset="-122"/>
            <a:ea typeface="楷体" panose="02010609060101010101" pitchFamily="49" charset="-122"/>
          </a:endParaRPr>
        </a:p>
      </dsp:txBody>
      <dsp:txXfrm>
        <a:off x="54234" y="1409227"/>
        <a:ext cx="1275952" cy="988371"/>
      </dsp:txXfrm>
    </dsp:sp>
    <dsp:sp modelId="{065CABEE-F953-416F-BA69-0698D9C77983}">
      <dsp:nvSpPr>
        <dsp:cNvPr id="0" name=""/>
        <dsp:cNvSpPr/>
      </dsp:nvSpPr>
      <dsp:spPr>
        <a:xfrm rot="5400000">
          <a:off x="4079544" y="-142733"/>
          <a:ext cx="1000665" cy="63924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楷体" panose="02010609060101010101" pitchFamily="49" charset="-122"/>
              <a:ea typeface="楷体" panose="02010609060101010101" pitchFamily="49" charset="-122"/>
            </a:rPr>
            <a:t>档案馆成立信息化建设顾问与咨询专家团队</a:t>
          </a:r>
        </a:p>
        <a:p>
          <a:pPr marL="114300" lvl="1" indent="-114300" algn="l" defTabSz="622300">
            <a:lnSpc>
              <a:spcPct val="90000"/>
            </a:lnSpc>
            <a:spcBef>
              <a:spcPct val="0"/>
            </a:spcBef>
            <a:spcAft>
              <a:spcPct val="15000"/>
            </a:spcAft>
            <a:buChar char="••"/>
          </a:pPr>
          <a:r>
            <a:rPr lang="zh-CN" altLang="en-US" sz="1400" kern="1200" dirty="0">
              <a:latin typeface="楷体" panose="02010609060101010101" pitchFamily="49" charset="-122"/>
              <a:ea typeface="楷体" panose="02010609060101010101" pitchFamily="49" charset="-122"/>
            </a:rPr>
            <a:t>电子档案集中统一管理，档案馆提出需求与标准，把关立项、验收</a:t>
          </a:r>
        </a:p>
        <a:p>
          <a:pPr marL="114300" lvl="1" indent="-114300" algn="l" defTabSz="622300">
            <a:lnSpc>
              <a:spcPct val="90000"/>
            </a:lnSpc>
            <a:spcBef>
              <a:spcPct val="0"/>
            </a:spcBef>
            <a:spcAft>
              <a:spcPct val="15000"/>
            </a:spcAft>
            <a:buChar char="••"/>
          </a:pPr>
          <a:r>
            <a:rPr lang="zh-CN" altLang="en-US" sz="1400" kern="1200" dirty="0">
              <a:latin typeface="楷体" panose="02010609060101010101" pitchFamily="49" charset="-122"/>
              <a:ea typeface="楷体" panose="02010609060101010101" pitchFamily="49" charset="-122"/>
            </a:rPr>
            <a:t>档案馆与多部门合作：信息系统全生命周期内做档案业务设计</a:t>
          </a:r>
        </a:p>
      </dsp:txBody>
      <dsp:txXfrm rot="-5400000">
        <a:off x="1383656" y="2602003"/>
        <a:ext cx="6343594" cy="902969"/>
      </dsp:txXfrm>
    </dsp:sp>
    <dsp:sp modelId="{83E5F44F-4600-4CE6-96C6-BF2EE750373D}">
      <dsp:nvSpPr>
        <dsp:cNvPr id="0" name=""/>
        <dsp:cNvSpPr/>
      </dsp:nvSpPr>
      <dsp:spPr>
        <a:xfrm>
          <a:off x="765" y="2505833"/>
          <a:ext cx="1382890" cy="10953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b="1" kern="1200" dirty="0">
              <a:latin typeface="楷体" panose="02010609060101010101" pitchFamily="49" charset="-122"/>
              <a:ea typeface="楷体" panose="02010609060101010101" pitchFamily="49" charset="-122"/>
            </a:rPr>
            <a:t>整体性、综合性及集成性层</a:t>
          </a:r>
          <a:endParaRPr lang="zh-CN" altLang="en-US" sz="1800" kern="1200" dirty="0">
            <a:latin typeface="楷体" panose="02010609060101010101" pitchFamily="49" charset="-122"/>
            <a:ea typeface="楷体" panose="02010609060101010101" pitchFamily="49" charset="-122"/>
          </a:endParaRPr>
        </a:p>
      </dsp:txBody>
      <dsp:txXfrm>
        <a:off x="54234" y="2559302"/>
        <a:ext cx="1275952" cy="988371"/>
      </dsp:txXfrm>
    </dsp:sp>
    <dsp:sp modelId="{76FC89FA-9771-44CB-B0FA-E98409BB8722}">
      <dsp:nvSpPr>
        <dsp:cNvPr id="0" name=""/>
        <dsp:cNvSpPr/>
      </dsp:nvSpPr>
      <dsp:spPr>
        <a:xfrm rot="5400000">
          <a:off x="4079544" y="1007341"/>
          <a:ext cx="1000665" cy="63924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zh-CN" altLang="en-US" sz="1400" kern="1200" dirty="0">
              <a:latin typeface="楷体" panose="02010609060101010101" pitchFamily="49" charset="-122"/>
              <a:ea typeface="楷体" panose="02010609060101010101" pitchFamily="49" charset="-122"/>
            </a:rPr>
            <a:t>网络与信息技术中心前端软件的开发协调</a:t>
          </a:r>
        </a:p>
        <a:p>
          <a:pPr marL="114300" lvl="1" indent="-114300" algn="l" defTabSz="622300">
            <a:lnSpc>
              <a:spcPct val="90000"/>
            </a:lnSpc>
            <a:spcBef>
              <a:spcPct val="0"/>
            </a:spcBef>
            <a:spcAft>
              <a:spcPct val="15000"/>
            </a:spcAft>
            <a:buChar char="••"/>
          </a:pPr>
          <a:r>
            <a:rPr lang="zh-CN" altLang="en-US" sz="1400" kern="1200" dirty="0">
              <a:latin typeface="楷体" panose="02010609060101010101" pitchFamily="49" charset="-122"/>
              <a:ea typeface="楷体" panose="02010609060101010101" pitchFamily="49" charset="-122"/>
            </a:rPr>
            <a:t>档案馆标准规范、项目管理、全程参与</a:t>
          </a:r>
        </a:p>
        <a:p>
          <a:pPr marL="114300" lvl="1" indent="-114300" algn="l" defTabSz="622300">
            <a:lnSpc>
              <a:spcPct val="90000"/>
            </a:lnSpc>
            <a:spcBef>
              <a:spcPct val="0"/>
            </a:spcBef>
            <a:spcAft>
              <a:spcPct val="15000"/>
            </a:spcAft>
            <a:buChar char="••"/>
          </a:pPr>
          <a:r>
            <a:rPr lang="zh-CN" altLang="en-US" sz="1400" kern="1200" dirty="0">
              <a:latin typeface="楷体" panose="02010609060101010101" pitchFamily="49" charset="-122"/>
              <a:ea typeface="楷体" panose="02010609060101010101" pitchFamily="49" charset="-122"/>
            </a:rPr>
            <a:t>前后端合作公司软件开发、部署</a:t>
          </a:r>
        </a:p>
      </dsp:txBody>
      <dsp:txXfrm rot="-5400000">
        <a:off x="1383656" y="3752077"/>
        <a:ext cx="6343594" cy="902969"/>
      </dsp:txXfrm>
    </dsp:sp>
    <dsp:sp modelId="{6369C696-9893-42BC-A7F5-099AFF8E8718}">
      <dsp:nvSpPr>
        <dsp:cNvPr id="0" name=""/>
        <dsp:cNvSpPr/>
      </dsp:nvSpPr>
      <dsp:spPr>
        <a:xfrm>
          <a:off x="765" y="3655908"/>
          <a:ext cx="1382890" cy="109530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zh-CN" altLang="en-US" sz="1800" b="1" kern="1200" dirty="0">
              <a:latin typeface="楷体" panose="02010609060101010101" pitchFamily="49" charset="-122"/>
              <a:ea typeface="楷体" panose="02010609060101010101" pitchFamily="49" charset="-122"/>
            </a:rPr>
            <a:t>档案信息化业务操作层</a:t>
          </a:r>
          <a:endParaRPr lang="zh-CN" altLang="en-US" sz="1800" kern="1200" dirty="0">
            <a:latin typeface="楷体" panose="02010609060101010101" pitchFamily="49" charset="-122"/>
            <a:ea typeface="楷体" panose="02010609060101010101" pitchFamily="49" charset="-122"/>
          </a:endParaRPr>
        </a:p>
      </dsp:txBody>
      <dsp:txXfrm>
        <a:off x="54234" y="3709377"/>
        <a:ext cx="1275952" cy="98837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F5B446-BB3F-42D6-A4BA-37F19059815D}">
      <dsp:nvSpPr>
        <dsp:cNvPr id="0" name=""/>
        <dsp:cNvSpPr/>
      </dsp:nvSpPr>
      <dsp:spPr>
        <a:xfrm>
          <a:off x="0" y="34072"/>
          <a:ext cx="2433910" cy="930735"/>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40970" tIns="140970" rIns="140970" bIns="140970" numCol="1" spcCol="1270" anchor="ctr" anchorCtr="0">
          <a:noAutofit/>
          <a:scene3d>
            <a:camera prst="orthographicFront"/>
            <a:lightRig rig="soft" dir="t">
              <a:rot lat="0" lon="0" rev="10800000"/>
            </a:lightRig>
          </a:scene3d>
          <a:sp3d>
            <a:bevelT w="27940" h="12700"/>
            <a:contourClr>
              <a:srgbClr val="DDDDDD"/>
            </a:contourClr>
          </a:sp3d>
        </a:bodyPr>
        <a:lstStyle/>
        <a:p>
          <a:pPr lvl="0" algn="l" defTabSz="1644650" rtl="0">
            <a:lnSpc>
              <a:spcPct val="90000"/>
            </a:lnSpc>
            <a:spcBef>
              <a:spcPct val="0"/>
            </a:spcBef>
            <a:spcAft>
              <a:spcPct val="35000"/>
            </a:spcAft>
          </a:pPr>
          <a:r>
            <a:rPr lang="zh-CN" sz="3700" b="1" kern="1200" cap="none" spc="150" dirty="0">
              <a:ln w="11430"/>
              <a:solidFill>
                <a:srgbClr val="F8F8F8"/>
              </a:solidFill>
              <a:effectLst>
                <a:outerShdw blurRad="25400" algn="tl" rotWithShape="0">
                  <a:srgbClr val="000000">
                    <a:alpha val="43000"/>
                  </a:srgbClr>
                </a:outerShdw>
              </a:effectLst>
            </a:rPr>
            <a:t>档案资源</a:t>
          </a:r>
        </a:p>
      </dsp:txBody>
      <dsp:txXfrm>
        <a:off x="45435" y="79507"/>
        <a:ext cx="2343040" cy="83986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D63F9-6D2F-4A51-86CF-A05838300949}">
      <dsp:nvSpPr>
        <dsp:cNvPr id="0" name=""/>
        <dsp:cNvSpPr/>
      </dsp:nvSpPr>
      <dsp:spPr>
        <a:xfrm>
          <a:off x="187119" y="0"/>
          <a:ext cx="1309823" cy="685182"/>
        </a:xfrm>
        <a:prstGeom prst="round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perspectiveRelaxedModerately"/>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lvl="0" algn="ctr" defTabSz="933450" rtl="0">
            <a:lnSpc>
              <a:spcPct val="90000"/>
            </a:lnSpc>
            <a:spcBef>
              <a:spcPct val="0"/>
            </a:spcBef>
            <a:spcAft>
              <a:spcPct val="35000"/>
            </a:spcAft>
          </a:pPr>
          <a:r>
            <a:rPr lang="zh-CN" sz="2100" b="1" kern="120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媒体资源</a:t>
          </a:r>
        </a:p>
      </dsp:txBody>
      <dsp:txXfrm>
        <a:off x="220567" y="33448"/>
        <a:ext cx="1242927" cy="6182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9FF1FD-9344-4046-8AA9-92F3915F5B31}">
      <dsp:nvSpPr>
        <dsp:cNvPr id="0" name=""/>
        <dsp:cNvSpPr/>
      </dsp:nvSpPr>
      <dsp:spPr>
        <a:xfrm rot="16200000">
          <a:off x="-1454249" y="1457523"/>
          <a:ext cx="4064000" cy="1148953"/>
        </a:xfrm>
        <a:prstGeom prst="flowChartManualOperati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617" bIns="0" numCol="1" spcCol="1270" anchor="ctr" anchorCtr="0">
          <a:noAutofit/>
        </a:bodyPr>
        <a:lstStyle/>
        <a:p>
          <a:pPr lvl="0" algn="ctr" defTabSz="755650">
            <a:lnSpc>
              <a:spcPct val="90000"/>
            </a:lnSpc>
            <a:spcBef>
              <a:spcPct val="0"/>
            </a:spcBef>
            <a:spcAft>
              <a:spcPct val="35000"/>
            </a:spcAft>
          </a:pPr>
          <a:r>
            <a:rPr lang="zh-CN" altLang="en-US" sz="1700" kern="1200" dirty="0" smtClean="0">
              <a:latin typeface="楷体" panose="02010609060101010101" pitchFamily="49" charset="-122"/>
              <a:ea typeface="楷体" panose="02010609060101010101" pitchFamily="49" charset="-122"/>
            </a:rPr>
            <a:t>优化馆藏结构</a:t>
          </a:r>
          <a:endParaRPr lang="zh-CN" altLang="en-US" sz="1700" kern="1200" dirty="0">
            <a:latin typeface="楷体" panose="02010609060101010101" pitchFamily="49" charset="-122"/>
            <a:ea typeface="楷体" panose="02010609060101010101" pitchFamily="49" charset="-122"/>
          </a:endParaRPr>
        </a:p>
      </dsp:txBody>
      <dsp:txXfrm rot="5400000">
        <a:off x="3274" y="812800"/>
        <a:ext cx="1148953" cy="2438400"/>
      </dsp:txXfrm>
    </dsp:sp>
    <dsp:sp modelId="{A9C09383-17C2-4D52-9C4A-1E95B3A9E507}">
      <dsp:nvSpPr>
        <dsp:cNvPr id="0" name=""/>
        <dsp:cNvSpPr/>
      </dsp:nvSpPr>
      <dsp:spPr>
        <a:xfrm rot="16200000">
          <a:off x="-219124" y="1457523"/>
          <a:ext cx="4064000" cy="1148953"/>
        </a:xfrm>
        <a:prstGeom prst="flowChartManualOperati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617" bIns="0" numCol="1" spcCol="1270" anchor="t" anchorCtr="0">
          <a:noAutofit/>
        </a:bodyPr>
        <a:lstStyle/>
        <a:p>
          <a:pPr lvl="0" algn="l" defTabSz="755650">
            <a:lnSpc>
              <a:spcPct val="90000"/>
            </a:lnSpc>
            <a:spcBef>
              <a:spcPct val="0"/>
            </a:spcBef>
            <a:spcAft>
              <a:spcPct val="35000"/>
            </a:spcAft>
          </a:pPr>
          <a:r>
            <a:rPr lang="zh-CN" altLang="en-US" sz="1700" kern="1200" dirty="0" smtClean="0">
              <a:latin typeface="华文新魏" panose="02010800040101010101" pitchFamily="2" charset="-122"/>
              <a:ea typeface="华文新魏" panose="02010800040101010101" pitchFamily="2" charset="-122"/>
            </a:rPr>
            <a:t>资源建设</a:t>
          </a:r>
          <a:endParaRPr lang="zh-CN" altLang="en-US" sz="1700" kern="1200" dirty="0">
            <a:latin typeface="华文新魏" panose="02010800040101010101" pitchFamily="2" charset="-122"/>
            <a:ea typeface="华文新魏" panose="02010800040101010101" pitchFamily="2" charset="-122"/>
          </a:endParaRPr>
        </a:p>
        <a:p>
          <a:pPr marL="114300" lvl="1" indent="-114300" algn="l" defTabSz="577850">
            <a:lnSpc>
              <a:spcPct val="90000"/>
            </a:lnSpc>
            <a:spcBef>
              <a:spcPct val="0"/>
            </a:spcBef>
            <a:spcAft>
              <a:spcPct val="15000"/>
            </a:spcAft>
            <a:buChar char="••"/>
          </a:pPr>
          <a:r>
            <a:rPr lang="zh-CN" altLang="en-US" sz="1300" kern="1200" dirty="0" smtClean="0"/>
            <a:t>从业务系统接收电子文件，保障凭证价值</a:t>
          </a:r>
          <a:endParaRPr lang="zh-CN" altLang="en-US" sz="1300" kern="1200" dirty="0">
            <a:latin typeface="华文新魏" panose="02010800040101010101" pitchFamily="2" charset="-122"/>
            <a:ea typeface="华文新魏" panose="02010800040101010101" pitchFamily="2" charset="-122"/>
          </a:endParaRPr>
        </a:p>
        <a:p>
          <a:pPr marL="114300" lvl="1" indent="-114300" algn="l" defTabSz="577850">
            <a:lnSpc>
              <a:spcPct val="90000"/>
            </a:lnSpc>
            <a:spcBef>
              <a:spcPct val="0"/>
            </a:spcBef>
            <a:spcAft>
              <a:spcPct val="15000"/>
            </a:spcAft>
            <a:buChar char="••"/>
          </a:pPr>
          <a:r>
            <a:rPr lang="zh-CN" altLang="en-US" sz="1300" kern="1200" dirty="0" smtClean="0"/>
            <a:t>传统载体形式档案数字化、修复</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数据治理</a:t>
          </a:r>
          <a:endParaRPr lang="zh-CN" altLang="en-US" sz="1300" kern="1200" dirty="0"/>
        </a:p>
      </dsp:txBody>
      <dsp:txXfrm rot="5400000">
        <a:off x="1238399" y="812800"/>
        <a:ext cx="1148953" cy="2438400"/>
      </dsp:txXfrm>
    </dsp:sp>
    <dsp:sp modelId="{CE14D095-0583-4F65-8627-CAE7B0B46132}">
      <dsp:nvSpPr>
        <dsp:cNvPr id="0" name=""/>
        <dsp:cNvSpPr/>
      </dsp:nvSpPr>
      <dsp:spPr>
        <a:xfrm rot="16200000">
          <a:off x="1016000" y="1457523"/>
          <a:ext cx="4064000" cy="1148953"/>
        </a:xfrm>
        <a:prstGeom prst="flowChartManualOperati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617" bIns="0" numCol="1" spcCol="1270" anchor="t" anchorCtr="0">
          <a:noAutofit/>
        </a:bodyPr>
        <a:lstStyle/>
        <a:p>
          <a:pPr lvl="0" algn="l" defTabSz="755650">
            <a:lnSpc>
              <a:spcPct val="90000"/>
            </a:lnSpc>
            <a:spcBef>
              <a:spcPct val="0"/>
            </a:spcBef>
            <a:spcAft>
              <a:spcPct val="35000"/>
            </a:spcAft>
          </a:pPr>
          <a:r>
            <a:rPr lang="zh-CN" altLang="en-US" sz="1700" kern="1200" dirty="0" smtClean="0">
              <a:latin typeface="华文新魏" panose="02010800040101010101" pitchFamily="2" charset="-122"/>
              <a:ea typeface="华文新魏" panose="02010800040101010101" pitchFamily="2" charset="-122"/>
            </a:rPr>
            <a:t>档案利用鉴定</a:t>
          </a:r>
          <a:endParaRPr lang="zh-CN" altLang="en-US" sz="1700" kern="1200" dirty="0">
            <a:latin typeface="华文新魏" panose="02010800040101010101" pitchFamily="2" charset="-122"/>
            <a:ea typeface="华文新魏" panose="02010800040101010101" pitchFamily="2" charset="-122"/>
          </a:endParaRPr>
        </a:p>
        <a:p>
          <a:pPr marL="114300" lvl="1" indent="-114300" algn="l" defTabSz="577850">
            <a:lnSpc>
              <a:spcPct val="90000"/>
            </a:lnSpc>
            <a:spcBef>
              <a:spcPct val="0"/>
            </a:spcBef>
            <a:spcAft>
              <a:spcPct val="15000"/>
            </a:spcAft>
            <a:buChar char="••"/>
          </a:pPr>
          <a:r>
            <a:rPr lang="zh-CN" altLang="en-US" sz="1300" kern="1200" dirty="0" smtClean="0"/>
            <a:t>利用权限管理</a:t>
          </a:r>
          <a:endParaRPr lang="zh-CN" altLang="en-US" sz="1300" kern="1200" dirty="0"/>
        </a:p>
        <a:p>
          <a:pPr marL="114300" lvl="1" indent="-114300" algn="l" defTabSz="577850">
            <a:lnSpc>
              <a:spcPct val="90000"/>
            </a:lnSpc>
            <a:spcBef>
              <a:spcPct val="0"/>
            </a:spcBef>
            <a:spcAft>
              <a:spcPct val="15000"/>
            </a:spcAft>
            <a:buChar char="••"/>
          </a:pPr>
          <a:r>
            <a:rPr lang="zh-CN" altLang="en-US" sz="1300" kern="1200" dirty="0" smtClean="0"/>
            <a:t>利用划控</a:t>
          </a:r>
          <a:endParaRPr lang="zh-CN" altLang="en-US" sz="1300" kern="1200" dirty="0"/>
        </a:p>
      </dsp:txBody>
      <dsp:txXfrm rot="5400000">
        <a:off x="2473523" y="812800"/>
        <a:ext cx="1148953" cy="2438400"/>
      </dsp:txXfrm>
    </dsp:sp>
    <dsp:sp modelId="{4F4FF413-5A00-4127-B934-2F556F7DE550}">
      <dsp:nvSpPr>
        <dsp:cNvPr id="0" name=""/>
        <dsp:cNvSpPr/>
      </dsp:nvSpPr>
      <dsp:spPr>
        <a:xfrm rot="16200000">
          <a:off x="2251124" y="1457523"/>
          <a:ext cx="4064000" cy="1148953"/>
        </a:xfrm>
        <a:prstGeom prst="flowChartManualOperati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617" bIns="0" numCol="1" spcCol="1270" anchor="ctr" anchorCtr="0">
          <a:noAutofit/>
        </a:bodyPr>
        <a:lstStyle/>
        <a:p>
          <a:pPr lvl="0" algn="ctr" defTabSz="755650">
            <a:lnSpc>
              <a:spcPct val="90000"/>
            </a:lnSpc>
            <a:spcBef>
              <a:spcPct val="0"/>
            </a:spcBef>
            <a:spcAft>
              <a:spcPct val="35000"/>
            </a:spcAft>
          </a:pPr>
          <a:r>
            <a:rPr lang="zh-CN" altLang="en-US" sz="1700" kern="1200" dirty="0" smtClean="0">
              <a:latin typeface="华文新魏" panose="02010800040101010101" pitchFamily="2" charset="-122"/>
              <a:ea typeface="华文新魏" panose="02010800040101010101" pitchFamily="2" charset="-122"/>
            </a:rPr>
            <a:t>利用</a:t>
          </a:r>
          <a:r>
            <a:rPr lang="zh-CN" altLang="en-US" sz="1700" kern="1200" smtClean="0">
              <a:latin typeface="华文新魏" panose="02010800040101010101" pitchFamily="2" charset="-122"/>
              <a:ea typeface="华文新魏" panose="02010800040101010101" pitchFamily="2" charset="-122"/>
            </a:rPr>
            <a:t>系统建设、优化</a:t>
          </a:r>
          <a:r>
            <a:rPr lang="zh-CN" altLang="en-US" sz="1700" kern="1200" dirty="0" smtClean="0">
              <a:latin typeface="华文新魏" panose="02010800040101010101" pitchFamily="2" charset="-122"/>
              <a:ea typeface="华文新魏" panose="02010800040101010101" pitchFamily="2" charset="-122"/>
            </a:rPr>
            <a:t>与运维</a:t>
          </a:r>
          <a:endParaRPr lang="zh-CN" altLang="en-US" sz="1700" kern="1200" dirty="0">
            <a:latin typeface="华文新魏" panose="02010800040101010101" pitchFamily="2" charset="-122"/>
            <a:ea typeface="华文新魏" panose="02010800040101010101" pitchFamily="2" charset="-122"/>
          </a:endParaRPr>
        </a:p>
      </dsp:txBody>
      <dsp:txXfrm rot="5400000">
        <a:off x="3708647" y="812800"/>
        <a:ext cx="1148953" cy="2438400"/>
      </dsp:txXfrm>
    </dsp:sp>
    <dsp:sp modelId="{932E7117-FC02-4489-B7C7-064B8DA02452}">
      <dsp:nvSpPr>
        <dsp:cNvPr id="0" name=""/>
        <dsp:cNvSpPr/>
      </dsp:nvSpPr>
      <dsp:spPr>
        <a:xfrm rot="16200000">
          <a:off x="3486249" y="1457523"/>
          <a:ext cx="4064000" cy="1148953"/>
        </a:xfrm>
        <a:prstGeom prst="flowChartManualOperation">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0" tIns="0" rIns="107617" bIns="0" numCol="1" spcCol="1270" anchor="ctr" anchorCtr="0">
          <a:noAutofit/>
        </a:bodyPr>
        <a:lstStyle/>
        <a:p>
          <a:pPr lvl="0" algn="ctr" defTabSz="755650">
            <a:lnSpc>
              <a:spcPct val="90000"/>
            </a:lnSpc>
            <a:spcBef>
              <a:spcPct val="0"/>
            </a:spcBef>
            <a:spcAft>
              <a:spcPct val="35000"/>
            </a:spcAft>
          </a:pPr>
          <a:r>
            <a:rPr lang="zh-CN" altLang="en-US" sz="1700" kern="1200" dirty="0" smtClean="0">
              <a:latin typeface="华文新魏" panose="02010800040101010101" pitchFamily="2" charset="-122"/>
              <a:ea typeface="华文新魏" panose="02010800040101010101" pitchFamily="2" charset="-122"/>
            </a:rPr>
            <a:t>线上线下结合</a:t>
          </a:r>
          <a:endParaRPr lang="zh-CN" altLang="en-US" sz="1700" kern="1200" dirty="0">
            <a:latin typeface="华文新魏" panose="02010800040101010101" pitchFamily="2" charset="-122"/>
            <a:ea typeface="华文新魏" panose="02010800040101010101" pitchFamily="2" charset="-122"/>
          </a:endParaRPr>
        </a:p>
      </dsp:txBody>
      <dsp:txXfrm rot="5400000">
        <a:off x="4943772" y="812800"/>
        <a:ext cx="1148953" cy="2438400"/>
      </dsp:txXfrm>
    </dsp:sp>
  </dsp:spTree>
</dsp:drawing>
</file>

<file path=ppt/diagrams/drawing9.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080455" cy="1632182"/>
        <a:chOff x="0" y="0"/>
        <a:chExt cx="4080455" cy="1632182"/>
      </a:xfrm>
    </dsp:grpSpPr>
    <dsp:sp modelId="{E284BDEF-C5F7-4BEC-A9AE-1874CEE6AC1F}">
      <dsp:nvSpPr>
        <dsp:cNvPr id="3" name="形状 2"/>
        <dsp:cNvSpPr/>
      </dsp:nvSpPr>
      <dsp:spPr bwMode="white">
        <a:xfrm>
          <a:off x="2478021" y="0"/>
          <a:ext cx="4080455" cy="1632182"/>
        </a:xfrm>
        <a:prstGeom prst="leftRightRibbon">
          <a:avLst/>
        </a:prstGeom>
      </dsp:spPr>
      <dsp:style>
        <a:lnRef idx="2">
          <a:schemeClr val="accent1">
            <a:shade val="80000"/>
          </a:schemeClr>
        </a:lnRef>
        <a:fillRef idx="1">
          <a:schemeClr val="lt1"/>
        </a:fillRef>
        <a:effectRef idx="0">
          <a:scrgbClr r="0" g="0" b="0"/>
        </a:effectRef>
        <a:fontRef idx="minor">
          <a:schemeClr val="lt1"/>
        </a:fontRef>
      </dsp:style>
      <dsp:txXfrm>
        <a:off x="2478021" y="0"/>
        <a:ext cx="4080455" cy="1632182"/>
      </dsp:txXfrm>
    </dsp:sp>
    <dsp:sp modelId="{5CEAE3EA-311D-43AD-BBD9-6A9086BE4DD8}">
      <dsp:nvSpPr>
        <dsp:cNvPr id="4" name="矩形 3"/>
        <dsp:cNvSpPr/>
      </dsp:nvSpPr>
      <dsp:spPr bwMode="white">
        <a:xfrm>
          <a:off x="2654097" y="285632"/>
          <a:ext cx="1346550" cy="799769"/>
        </a:xfrm>
        <a:prstGeom prst="rect">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0" tIns="64008" rIns="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solidFill>
                <a:schemeClr val="dk1"/>
              </a:solidFill>
              <a:latin typeface="楷体" panose="02010609060101010101" pitchFamily="49" charset="-122"/>
              <a:ea typeface="楷体" panose="02010609060101010101" pitchFamily="49" charset="-122"/>
            </a:rPr>
            <a:t>电子文件通用元数据规范</a:t>
          </a:r>
          <a:endParaRPr>
            <a:solidFill>
              <a:schemeClr val="dk1"/>
            </a:solidFill>
          </a:endParaRPr>
        </a:p>
      </dsp:txBody>
      <dsp:txXfrm>
        <a:off x="2654097" y="285632"/>
        <a:ext cx="1346550" cy="799769"/>
      </dsp:txXfrm>
    </dsp:sp>
    <dsp:sp modelId="{AE3DCA67-7387-44E2-BC68-79CA6D998F8A}">
      <dsp:nvSpPr>
        <dsp:cNvPr id="5" name="矩形 4"/>
        <dsp:cNvSpPr/>
      </dsp:nvSpPr>
      <dsp:spPr bwMode="white">
        <a:xfrm>
          <a:off x="4864203" y="546781"/>
          <a:ext cx="1591377" cy="799769"/>
        </a:xfrm>
        <a:prstGeom prst="rect">
          <a:avLst/>
        </a:prstGeom>
        <a:noFill/>
        <a:ln>
          <a:noFill/>
        </a:ln>
      </dsp:spPr>
      <dsp:style>
        <a:lnRef idx="2">
          <a:schemeClr val="accent1">
            <a:shade val="80000"/>
          </a:schemeClr>
        </a:lnRef>
        <a:fillRef idx="1">
          <a:schemeClr val="lt1"/>
        </a:fillRef>
        <a:effectRef idx="0">
          <a:scrgbClr r="0" g="0" b="0"/>
        </a:effectRef>
        <a:fontRef idx="minor">
          <a:schemeClr val="lt1"/>
        </a:fontRef>
      </dsp:style>
      <dsp:txBody>
        <a:bodyPr lIns="0" tIns="64008" rIns="0" bIns="685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solidFill>
                <a:schemeClr val="dk1"/>
              </a:solidFill>
              <a:latin typeface="楷体" panose="02010609060101010101" pitchFamily="49" charset="-122"/>
              <a:ea typeface="楷体" panose="02010609060101010101" pitchFamily="49" charset="-122"/>
            </a:rPr>
            <a:t>用于电子文件管理系统收集、捕获业务系统数据时，元素据标准化</a:t>
          </a:r>
          <a:endParaRPr>
            <a:solidFill>
              <a:schemeClr val="dk1"/>
            </a:solidFill>
          </a:endParaRPr>
        </a:p>
      </dsp:txBody>
      <dsp:txXfrm>
        <a:off x="4864203" y="546781"/>
        <a:ext cx="1591377" cy="79976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type="chevron" r:blip="" rot="180">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type="chevron" r:blip="" rot="180">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type="rightArrow" r:blip="" rot="180"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type="round2SameRect" r:blip="" rot="90">
                    <dgm:adjLst/>
                  </dgm:shape>
                </dgm:if>
                <dgm:else name="Name12">
                  <dgm:shape xmlns:r="http://schemas.openxmlformats.org/officeDocument/2006/relationships" type="round2SameRect" r:blip="" rot="-90">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ar" val="2.5"/>
      <dgm:param type="vertAlign" val="mid"/>
      <dgm:param type="horzAlign" val="ctr"/>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2">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2">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1">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txPr/>
    <dgm:style>
      <a:lnRef idx="1">
        <a:scrgbClr r="0" g="0" b="0"/>
      </a:lnRef>
      <a:fillRef idx="3">
        <a:scrgbClr r="0" g="0" b="0"/>
      </a:fillRef>
      <a:effectRef idx="2">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98C63B-492D-4DF0-8FEB-AA70CA1B5FF1}"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1512C8-ADBA-4F3C-A958-0D0F86244C75}"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437101-0E80-4CF2-AAC8-10A32A5FE72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CA47CF0-4A78-4530-B446-06C7AACA4940}"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7" name="页脚占位符 6"/>
          <p:cNvSpPr>
            <a:spLocks noGrp="1"/>
          </p:cNvSpPr>
          <p:nvPr>
            <p:ph type="ftr" sz="quarter" idx="11"/>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6" name="页脚占位符 5"/>
          <p:cNvSpPr>
            <a:spLocks noGrp="1"/>
          </p:cNvSpPr>
          <p:nvPr>
            <p:ph type="ftr" sz="quarter" idx="11"/>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6" name="页脚占位符 5"/>
          <p:cNvSpPr>
            <a:spLocks noGrp="1"/>
          </p:cNvSpPr>
          <p:nvPr>
            <p:ph type="ftr" sz="quarter" idx="11"/>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6" name="页脚占位符 5"/>
          <p:cNvSpPr>
            <a:spLocks noGrp="1"/>
          </p:cNvSpPr>
          <p:nvPr>
            <p:ph type="ftr" sz="quarter" idx="11"/>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6" name="页脚占位符 5"/>
          <p:cNvSpPr>
            <a:spLocks noGrp="1"/>
          </p:cNvSpPr>
          <p:nvPr>
            <p:ph type="ftr" sz="quarter" idx="11"/>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    未来，用户对利用档案提出了更高要求，对知识服务、智慧服务的要求更为苛刻。基于大数据的档案系统能从海量档案中找到用户需要的信息，并通过对用户的个人身份、查阅记录、搜索方式等数据的分析得到人们的利用需求和利用习惯，从而开展以满足社会个体诉求为目的的全方位服务。</a:t>
            </a:r>
            <a:endParaRPr lang="en-US" altLang="zh-CN" dirty="0"/>
          </a:p>
          <a:p>
            <a:r>
              <a:rPr lang="en-US" altLang="zh-CN" dirty="0"/>
              <a:t>    </a:t>
            </a:r>
            <a:r>
              <a:rPr lang="zh-CN" altLang="en-US" dirty="0"/>
              <a:t>要实现这点，运用大数据对海量馆藏数据的分析与潜在价值的深度挖掘就显得不可避免，并且用以分析的数据越全面，分析的结果就越真实可靠。</a:t>
            </a:r>
            <a:endParaRPr lang="zh-CN" altLang="en-US" dirty="0"/>
          </a:p>
        </p:txBody>
      </p:sp>
      <p:sp>
        <p:nvSpPr>
          <p:cNvPr id="4" name="灯片编号占位符 3"/>
          <p:cNvSpPr>
            <a:spLocks noGrp="1"/>
          </p:cNvSpPr>
          <p:nvPr>
            <p:ph type="sldNum" sz="quarter" idx="10"/>
          </p:nvPr>
        </p:nvSpPr>
        <p:spPr/>
        <p:txBody>
          <a:bodyPr/>
          <a:lstStyle/>
          <a:p>
            <a:fld id="{9CA47CF0-4A78-4530-B446-06C7AACA494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6" name="页脚占位符 5"/>
          <p:cNvSpPr>
            <a:spLocks noGrp="1"/>
          </p:cNvSpPr>
          <p:nvPr>
            <p:ph type="ftr" sz="quarter" idx="11"/>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6" name="页脚占位符 5"/>
          <p:cNvSpPr>
            <a:spLocks noGrp="1"/>
          </p:cNvSpPr>
          <p:nvPr>
            <p:ph type="ftr" sz="quarter" idx="11"/>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6" name="页脚占位符 5"/>
          <p:cNvSpPr>
            <a:spLocks noGrp="1"/>
          </p:cNvSpPr>
          <p:nvPr>
            <p:ph type="ftr" sz="quarter" idx="11"/>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6" name="页脚占位符 5"/>
          <p:cNvSpPr>
            <a:spLocks noGrp="1"/>
          </p:cNvSpPr>
          <p:nvPr>
            <p:ph type="ftr" sz="quarter" idx="11"/>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页脚占位符 3"/>
          <p:cNvSpPr>
            <a:spLocks noGrp="1"/>
          </p:cNvSpPr>
          <p:nvPr>
            <p:ph type="ftr" sz="quarter" idx="10"/>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7" name="页脚占位符 6"/>
          <p:cNvSpPr>
            <a:spLocks noGrp="1"/>
          </p:cNvSpPr>
          <p:nvPr>
            <p:ph type="ftr" sz="quarter" idx="11"/>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pPr>
              <a:defRPr/>
            </a:pPr>
            <a:endParaRPr lang="zh-CN" altLang="en-US"/>
          </a:p>
        </p:txBody>
      </p:sp>
      <p:sp>
        <p:nvSpPr>
          <p:cNvPr id="5" name="灯片编号占位符 4"/>
          <p:cNvSpPr>
            <a:spLocks noGrp="1"/>
          </p:cNvSpPr>
          <p:nvPr>
            <p:ph type="sldNum" sz="quarter" idx="11"/>
          </p:nvPr>
        </p:nvSpPr>
        <p:spPr/>
        <p:txBody>
          <a:bodyPr/>
          <a:lstStyle/>
          <a:p>
            <a:pPr>
              <a:defRPr/>
            </a:pPr>
            <a:fld id="{A8DB3F40-5D93-44E4-922C-F74EB6682949}"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6" name="页脚占位符 5"/>
          <p:cNvSpPr>
            <a:spLocks noGrp="1"/>
          </p:cNvSpPr>
          <p:nvPr>
            <p:ph type="ftr" sz="quarter" idx="11"/>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47CF0-4A78-4530-B446-06C7AACA4940}"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9CA47CF0-4A78-4530-B446-06C7AACA494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档案将从传统纸质档案以“份”、“件”、“卷”等各种“单一结构化的数据”逐步转变为“</a:t>
            </a:r>
            <a:r>
              <a:rPr lang="zh-CN" altLang="en-US" dirty="0">
                <a:ln w="3175" cmpd="sng">
                  <a:noFill/>
                </a:ln>
                <a:solidFill>
                  <a:schemeClr val="tx1">
                    <a:lumMod val="85000"/>
                    <a:lumOff val="15000"/>
                  </a:schemeClr>
                </a:solidFill>
              </a:rPr>
              <a:t>多元结构化</a:t>
            </a:r>
            <a:r>
              <a:rPr lang="en-US" altLang="zh-CN" dirty="0">
                <a:ln w="3175" cmpd="sng">
                  <a:noFill/>
                </a:ln>
                <a:solidFill>
                  <a:schemeClr val="tx1">
                    <a:lumMod val="85000"/>
                    <a:lumOff val="15000"/>
                  </a:schemeClr>
                </a:solidFill>
              </a:rPr>
              <a:t>+</a:t>
            </a:r>
            <a:r>
              <a:rPr lang="zh-CN" altLang="en-US" dirty="0">
                <a:ln w="3175" cmpd="sng">
                  <a:noFill/>
                </a:ln>
                <a:solidFill>
                  <a:schemeClr val="tx1">
                    <a:lumMod val="85000"/>
                    <a:lumOff val="15000"/>
                  </a:schemeClr>
                </a:solidFill>
              </a:rPr>
              <a:t>非结构化数据”。换句话说，未来在档案馆中，既有传统的纸质文档，也有数字化的纸质档案，同时也会有各种音频、视频、网页等各种各样非结构化的数据。这些数据的格式、特征等多种多样，形成了大量的异构数据。</a:t>
            </a:r>
            <a:endParaRPr lang="zh-CN" altLang="en-US" dirty="0"/>
          </a:p>
        </p:txBody>
      </p:sp>
      <p:sp>
        <p:nvSpPr>
          <p:cNvPr id="4" name="灯片编号占位符 3"/>
          <p:cNvSpPr>
            <a:spLocks noGrp="1"/>
          </p:cNvSpPr>
          <p:nvPr>
            <p:ph type="sldNum" sz="quarter" idx="10"/>
          </p:nvPr>
        </p:nvSpPr>
        <p:spPr/>
        <p:txBody>
          <a:bodyPr/>
          <a:lstStyle/>
          <a:p>
            <a:fld id="{9CA47CF0-4A78-4530-B446-06C7AACA494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档案将从传统纸质档案以“份”、“件”、“卷”等各种“单一结构化的数据”逐步转变为“</a:t>
            </a:r>
            <a:r>
              <a:rPr lang="zh-CN" altLang="en-US" dirty="0">
                <a:ln w="3175" cmpd="sng">
                  <a:noFill/>
                </a:ln>
                <a:solidFill>
                  <a:schemeClr val="tx1">
                    <a:lumMod val="85000"/>
                    <a:lumOff val="15000"/>
                  </a:schemeClr>
                </a:solidFill>
              </a:rPr>
              <a:t>多元结构化</a:t>
            </a:r>
            <a:r>
              <a:rPr lang="en-US" altLang="zh-CN" dirty="0">
                <a:ln w="3175" cmpd="sng">
                  <a:noFill/>
                </a:ln>
                <a:solidFill>
                  <a:schemeClr val="tx1">
                    <a:lumMod val="85000"/>
                    <a:lumOff val="15000"/>
                  </a:schemeClr>
                </a:solidFill>
              </a:rPr>
              <a:t>+</a:t>
            </a:r>
            <a:r>
              <a:rPr lang="zh-CN" altLang="en-US" dirty="0">
                <a:ln w="3175" cmpd="sng">
                  <a:noFill/>
                </a:ln>
                <a:solidFill>
                  <a:schemeClr val="tx1">
                    <a:lumMod val="85000"/>
                    <a:lumOff val="15000"/>
                  </a:schemeClr>
                </a:solidFill>
              </a:rPr>
              <a:t>非结构化数据”。换句话说，未来在档案馆中，既有传统的纸质文档，也有数字化的纸质档案，同时也会有各种音频、视频、网页等各种各样非结构化的数据。这些数据的格式、特征等多种多样，形成了大量的异构数据。</a:t>
            </a:r>
            <a:endParaRPr lang="zh-CN" altLang="en-US" dirty="0"/>
          </a:p>
        </p:txBody>
      </p:sp>
      <p:sp>
        <p:nvSpPr>
          <p:cNvPr id="4" name="灯片编号占位符 3"/>
          <p:cNvSpPr>
            <a:spLocks noGrp="1"/>
          </p:cNvSpPr>
          <p:nvPr>
            <p:ph type="sldNum" sz="quarter" idx="10"/>
          </p:nvPr>
        </p:nvSpPr>
        <p:spPr/>
        <p:txBody>
          <a:bodyPr/>
          <a:lstStyle/>
          <a:p>
            <a:fld id="{9CA47CF0-4A78-4530-B446-06C7AACA494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    未来，用户对利用档案提出了更高要求，对知识服务、智慧服务的要求更为苛刻。基于大数据的档案系统能从海量档案中找到用户需要的信息，并通过对用户的个人身份、查阅记录、搜索方式等数据的分析得到人们的利用需求和利用习惯，从而开展以满足社会个体诉求为目的的全方位服务。</a:t>
            </a:r>
            <a:endParaRPr lang="en-US" altLang="zh-CN" dirty="0"/>
          </a:p>
          <a:p>
            <a:r>
              <a:rPr lang="en-US" altLang="zh-CN" dirty="0"/>
              <a:t>    </a:t>
            </a:r>
            <a:r>
              <a:rPr lang="zh-CN" altLang="en-US" dirty="0"/>
              <a:t>要实现这点，运用大数据对海量馆藏数据的分析与潜在价值的深度挖掘就显得不可避免，并且用以分析的数据越全面，分析的结果就越真实可靠。</a:t>
            </a:r>
            <a:endParaRPr lang="zh-CN" altLang="en-US" dirty="0"/>
          </a:p>
        </p:txBody>
      </p:sp>
      <p:sp>
        <p:nvSpPr>
          <p:cNvPr id="4" name="灯片编号占位符 3"/>
          <p:cNvSpPr>
            <a:spLocks noGrp="1"/>
          </p:cNvSpPr>
          <p:nvPr>
            <p:ph type="sldNum" sz="quarter" idx="10"/>
          </p:nvPr>
        </p:nvSpPr>
        <p:spPr/>
        <p:txBody>
          <a:bodyPr/>
          <a:lstStyle/>
          <a:p>
            <a:fld id="{9CA47CF0-4A78-4530-B446-06C7AACA4940}"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7" name="页脚占位符 6"/>
          <p:cNvSpPr>
            <a:spLocks noGrp="1"/>
          </p:cNvSpPr>
          <p:nvPr>
            <p:ph type="ftr" sz="quarter" idx="11"/>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7" name="页脚占位符 6"/>
          <p:cNvSpPr>
            <a:spLocks noGrp="1"/>
          </p:cNvSpPr>
          <p:nvPr>
            <p:ph type="ftr" sz="quarter" idx="11"/>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7" name="页脚占位符 6"/>
          <p:cNvSpPr>
            <a:spLocks noGrp="1"/>
          </p:cNvSpPr>
          <p:nvPr>
            <p:ph type="ftr" sz="quarter" idx="11"/>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7" name="页脚占位符 6"/>
          <p:cNvSpPr>
            <a:spLocks noGrp="1"/>
          </p:cNvSpPr>
          <p:nvPr>
            <p:ph type="ftr" sz="quarter" idx="11"/>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eaLnBrk="1" hangingPunct="1">
              <a:spcBef>
                <a:spcPct val="0"/>
              </a:spcBef>
            </a:pPr>
            <a:endParaRPr lang="en-US" altLang="zh-CN" dirty="0">
              <a:latin typeface="微软雅黑" panose="020B0503020204020204" pitchFamily="34" charset="-122"/>
              <a:ea typeface="微软雅黑" panose="020B0503020204020204" pitchFamily="34" charset="-122"/>
            </a:endParaRPr>
          </a:p>
        </p:txBody>
      </p:sp>
      <p:sp>
        <p:nvSpPr>
          <p:cNvPr id="6" name="页脚占位符 5"/>
          <p:cNvSpPr>
            <a:spLocks noGrp="1"/>
          </p:cNvSpPr>
          <p:nvPr>
            <p:ph type="ftr" sz="quarter" idx="11"/>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页脚占位符 3"/>
          <p:cNvSpPr>
            <a:spLocks noGrp="1"/>
          </p:cNvSpPr>
          <p:nvPr>
            <p:ph type="ftr" sz="quarter" idx="10"/>
          </p:nvPr>
        </p:nvSpPr>
        <p:spPr/>
        <p:txBody>
          <a:bodyPr/>
          <a:lstStyle/>
          <a:p>
            <a:endParaRPr lang="zh-CN" altLang="en-US">
              <a:solidFill>
                <a:prstClr val="black"/>
              </a:solidFill>
            </a:endParaRPr>
          </a:p>
        </p:txBody>
      </p:sp>
      <p:sp>
        <p:nvSpPr>
          <p:cNvPr id="5" name="灯片编号占位符 4"/>
          <p:cNvSpPr>
            <a:spLocks noGrp="1"/>
          </p:cNvSpPr>
          <p:nvPr>
            <p:ph type="sldNum" sz="quarter" idx="11"/>
          </p:nvPr>
        </p:nvSpPr>
        <p:spPr/>
        <p:txBody>
          <a:bodyPr/>
          <a:lstStyle/>
          <a:p>
            <a:fld id="{30AF903B-6E74-4D5A-A869-97A5F9729E1D}"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27650" name="幻灯片图像占位符 1"/>
          <p:cNvSpPr>
            <a:spLocks noGrp="1" noRot="1" noChangeAspect="1" noTextEdit="1"/>
          </p:cNvSpPr>
          <p:nvPr>
            <p:ph type="sldImg"/>
          </p:nvPr>
        </p:nvSpPr>
        <p:spPr>
          <a:xfrm>
            <a:off x="1141413" y="684213"/>
            <a:ext cx="4572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备注占位符 2"/>
          <p:cNvSpPr>
            <a:spLocks noGrp="1" noChangeArrowheads="1"/>
          </p:cNvSpPr>
          <p:nvPr>
            <p:ph type="body" idx="1"/>
          </p:nvPr>
        </p:nvSpPr>
        <p:spPr>
          <a:xfrm>
            <a:off x="684213" y="4341813"/>
            <a:ext cx="5486400" cy="4114800"/>
          </a:xfrm>
          <a:noFill/>
          <a:extLst>
            <a:ext uri="{909E8E84-426E-40DD-AFC4-6F175D3DCCD1}">
              <a14:hiddenFill xmlns:a14="http://schemas.microsoft.com/office/drawing/2010/main">
                <a:solidFill>
                  <a:srgbClr val="FFFFFF"/>
                </a:solidFill>
              </a14:hiddenFill>
            </a:ext>
          </a:extLst>
        </p:spPr>
        <p:txBody>
          <a:bodyPr/>
          <a:lstStyle/>
          <a:p>
            <a:pPr>
              <a:spcBef>
                <a:spcPct val="0"/>
              </a:spcBef>
            </a:pPr>
            <a:r>
              <a:rPr lang="zh-CN" altLang="en-US"/>
              <a:t>模板来自于 </a:t>
            </a:r>
            <a:r>
              <a:rPr lang="en-US"/>
              <a:t>http://docer.wps.cn</a:t>
            </a:r>
            <a:endParaRPr lang="zh-CN" altLang="en-US"/>
          </a:p>
        </p:txBody>
      </p:sp>
      <p:sp>
        <p:nvSpPr>
          <p:cNvPr id="27652" name="灯片编号占位符 3"/>
          <p:cNvSpPr txBox="1">
            <a:spLocks noGrp="1" noChangeArrowheads="1"/>
          </p:cNvSpPr>
          <p:nvPr/>
        </p:nvSpPr>
        <p:spPr bwMode="auto">
          <a:xfrm>
            <a:off x="3883025" y="8683625"/>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latinLnBrk="1">
              <a:defRPr>
                <a:solidFill>
                  <a:schemeClr val="tx1"/>
                </a:solidFill>
                <a:latin typeface="Arial" panose="020B0604020202020204" pitchFamily="34" charset="0"/>
                <a:ea typeface="宋体" panose="02010600030101010101" pitchFamily="2" charset="-122"/>
              </a:defRPr>
            </a:lvl1pPr>
            <a:lvl2pPr marL="742950" indent="-285750" latinLnBrk="1">
              <a:defRPr>
                <a:solidFill>
                  <a:schemeClr val="tx1"/>
                </a:solidFill>
                <a:latin typeface="Arial" panose="020B0604020202020204" pitchFamily="34" charset="0"/>
                <a:ea typeface="宋体" panose="02010600030101010101" pitchFamily="2" charset="-122"/>
              </a:defRPr>
            </a:lvl2pPr>
            <a:lvl3pPr marL="1143000" indent="-228600" latinLnBrk="1">
              <a:defRPr>
                <a:solidFill>
                  <a:schemeClr val="tx1"/>
                </a:solidFill>
                <a:latin typeface="Arial" panose="020B0604020202020204" pitchFamily="34" charset="0"/>
                <a:ea typeface="宋体" panose="02010600030101010101" pitchFamily="2" charset="-122"/>
              </a:defRPr>
            </a:lvl3pPr>
            <a:lvl4pPr marL="1600200" indent="-228600" latinLnBrk="1">
              <a:defRPr>
                <a:solidFill>
                  <a:schemeClr val="tx1"/>
                </a:solidFill>
                <a:latin typeface="Arial" panose="020B0604020202020204" pitchFamily="34" charset="0"/>
                <a:ea typeface="宋体" panose="02010600030101010101" pitchFamily="2" charset="-122"/>
              </a:defRPr>
            </a:lvl4pPr>
            <a:lvl5pPr marL="2057400" indent="-228600" latinLnBrk="1">
              <a:defRPr>
                <a:solidFill>
                  <a:schemeClr val="tx1"/>
                </a:solidFill>
                <a:latin typeface="Arial" panose="020B0604020202020204" pitchFamily="34" charset="0"/>
                <a:ea typeface="宋体" panose="02010600030101010101" pitchFamily="2" charset="-122"/>
              </a:defRPr>
            </a:lvl5pPr>
            <a:lvl6pPr marL="25146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latinLnBrk="1"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hangingPunct="1"/>
            <a:fld id="{4C78670F-0B78-4B76-9860-330360C04E2E}" type="slidenum">
              <a:rPr lang="zh-CN" altLang="en-US" sz="1200">
                <a:latin typeface="Calibri" panose="020F0502020204030204" pitchFamily="34" charset="0"/>
              </a:rPr>
            </a:fld>
            <a:endParaRPr lang="zh-CN" altLang="en-US" sz="1200">
              <a:latin typeface="Calibri" panose="020F0502020204030204" pitchFamily="34" charset="0"/>
            </a:endParaRPr>
          </a:p>
        </p:txBody>
      </p:sp>
    </p:spTree>
  </p:cSld>
  <p:clrMapOvr>
    <a:overrideClrMapping bg1="lt1" tx1="dk1" bg2="lt2" tx2="dk2" accent1="accent1" accent2="accent2" accent3="accent3" accent4="accent4" accent5="accent5" accent6="accent6" hlink="hlink" folHlink="folHlink"/>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6" name="页脚占位符 5"/>
          <p:cNvSpPr>
            <a:spLocks noGrp="1"/>
          </p:cNvSpPr>
          <p:nvPr>
            <p:ph type="ftr" sz="quarter" idx="11"/>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06C93D4-8691-4A8C-B9E5-8C3A7159DCAB}"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4C4B3EA-FCC8-4FA8-A42A-569D4D7C2AD1}"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Text Placeholder 2"/>
          <p:cNvSpPr>
            <a:spLocks noGrp="1"/>
          </p:cNvSpPr>
          <p:nvPr>
            <p:ph type="body" sz="quarter" idx="10"/>
          </p:nvPr>
        </p:nvSpPr>
        <p:spPr>
          <a:xfrm>
            <a:off x="636985" y="743843"/>
            <a:ext cx="7870031" cy="696232"/>
          </a:xfrm>
          <a:prstGeom prst="rect">
            <a:avLst/>
          </a:prstGeom>
        </p:spPr>
        <p:txBody>
          <a:bodyPr/>
          <a:lstStyle>
            <a:lvl1pPr marL="0" indent="0" algn="ctr">
              <a:buNone/>
              <a:defRPr sz="3000" b="0">
                <a:solidFill>
                  <a:schemeClr val="tx1">
                    <a:lumMod val="65000"/>
                    <a:lumOff val="35000"/>
                  </a:schemeClr>
                </a:solidFill>
                <a:latin typeface="Segoe UI Light" panose="020B0502040204020203" pitchFamily="34" charset="0"/>
                <a:cs typeface="Segoe UI Light" panose="020B0502040204020203" pitchFamily="34" charset="0"/>
              </a:defRPr>
            </a:lvl1pPr>
          </a:lstStyle>
          <a:p>
            <a:pPr lvl="0"/>
            <a:endParaRPr lang="id-ID" dirty="0"/>
          </a:p>
        </p:txBody>
      </p:sp>
      <p:sp>
        <p:nvSpPr>
          <p:cNvPr id="7" name="TextBox 6"/>
          <p:cNvSpPr txBox="1"/>
          <p:nvPr userDrawn="1"/>
        </p:nvSpPr>
        <p:spPr>
          <a:xfrm>
            <a:off x="3343275" y="526651"/>
            <a:ext cx="2457450" cy="207749"/>
          </a:xfrm>
          <a:prstGeom prst="rect">
            <a:avLst/>
          </a:prstGeom>
          <a:noFill/>
        </p:spPr>
        <p:txBody>
          <a:bodyPr wrap="square" rtlCol="0">
            <a:spAutoFit/>
          </a:bodyPr>
          <a:lstStyle/>
          <a:p>
            <a:pPr algn="ctr"/>
            <a:r>
              <a:rPr lang="en-US" sz="750" b="0" strike="noStrike" spc="450" dirty="0">
                <a:solidFill>
                  <a:schemeClr val="bg1">
                    <a:lumMod val="75000"/>
                  </a:schemeClr>
                </a:solidFill>
                <a:latin typeface="Segoe UI Light" panose="020B0502040204020203" pitchFamily="34" charset="0"/>
                <a:cs typeface="Segoe UI Light" panose="020B0502040204020203" pitchFamily="34" charset="0"/>
              </a:rPr>
              <a:t>BUSINESS</a:t>
            </a:r>
            <a:endParaRPr lang="id-ID" sz="750" b="0" strike="noStrike" spc="450" dirty="0">
              <a:solidFill>
                <a:schemeClr val="bg1">
                  <a:lumMod val="75000"/>
                </a:schemeClr>
              </a:solidFill>
              <a:latin typeface="Segoe UI Light" panose="020B0502040204020203" pitchFamily="34" charset="0"/>
              <a:cs typeface="Segoe UI Light"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nodePh="1">
                                  <p:stCondLst>
                                    <p:cond delay="0"/>
                                  </p:stCondLst>
                                  <p:endCondLst>
                                    <p:cond evt="begin" delay="0">
                                      <p:tn val="8"/>
                                    </p:cond>
                                  </p:end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anim calcmode="lin" valueType="num">
                                      <p:cBhvr>
                                        <p:cTn id="11"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42" presetClass="entr" presetSubtype="0" fill="hold" nodeType="withEffect" nodePh="1">
                  <p:stCondLst>
                    <p:cond delay="0"/>
                  </p:stCondLst>
                  <p:endCondLst>
                    <p:cond delay="0"/>
                  </p:end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anim calcmode="lin" valueType="num">
                      <p:cBhvr>
                        <p:cTn dur="500" fill="hold"/>
                        <p:tgtEl>
                          <p:spTgt spid="6"/>
                        </p:tgtEl>
                        <p:attrNameLst>
                          <p:attrName>ppt_x</p:attrName>
                        </p:attrNameLst>
                      </p:cBhvr>
                      <p:tavLst>
                        <p:tav tm="0">
                          <p:val>
                            <p:strVal val="#ppt_x"/>
                          </p:val>
                        </p:tav>
                        <p:tav tm="100000">
                          <p:val>
                            <p:strVal val="#ppt_x"/>
                          </p:val>
                        </p:tav>
                      </p:tavLst>
                    </p:anim>
                    <p:anim calcmode="lin" valueType="num">
                      <p:cBhvr>
                        <p:cTn dur="500" fill="hold"/>
                        <p:tgtEl>
                          <p:spTgt spid="6"/>
                        </p:tgtEl>
                        <p:attrNameLst>
                          <p:attrName>ppt_y</p:attrName>
                        </p:attrNameLst>
                      </p:cBhvr>
                      <p:tavLst>
                        <p:tav tm="0">
                          <p:val>
                            <p:strVal val="#ppt_y+.1"/>
                          </p:val>
                        </p:tav>
                        <p:tav tm="100000">
                          <p:val>
                            <p:strVal val="#ppt_y"/>
                          </p:val>
                        </p:tav>
                      </p:tavLst>
                    </p:anim>
                  </p:childTnLst>
                </p:cTn>
              </p:par>
            </p:tnLst>
          </p:tmpl>
        </p:tmplLst>
      </p:bldP>
      <p:bldP spid="7"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showMasterSp="0">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a:t>单击此处编辑母版文本样式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1AE35A4F-BCE2-4898-BD5C-EA722CED8489}" type="datetime1">
              <a:rPr lang="zh-CN" altLang="en-US" smtClean="0">
                <a:solidFill>
                  <a:srgbClr val="4E3B30">
                    <a:lumMod val="75000"/>
                    <a:lumOff val="25000"/>
                  </a:srgbClr>
                </a:solidFill>
              </a:rPr>
            </a:fld>
            <a:endParaRPr lang="zh-CN" altLang="en-US">
              <a:solidFill>
                <a:srgbClr val="4E3B30">
                  <a:lumMod val="75000"/>
                  <a:lumOff val="25000"/>
                </a:srgbClr>
              </a:solidFill>
            </a:endParaRPr>
          </a:p>
        </p:txBody>
      </p:sp>
      <p:sp>
        <p:nvSpPr>
          <p:cNvPr id="5" name="页脚占位符 4"/>
          <p:cNvSpPr>
            <a:spLocks noGrp="1"/>
          </p:cNvSpPr>
          <p:nvPr>
            <p:ph type="ftr" sz="quarter" idx="11"/>
          </p:nvPr>
        </p:nvSpPr>
        <p:spPr>
          <a:xfrm>
            <a:off x="5330952" y="6400800"/>
            <a:ext cx="3733800" cy="283800"/>
          </a:xfrm>
        </p:spPr>
        <p:txBody>
          <a:bodyPr/>
          <a:lstStyle/>
          <a:p>
            <a:endParaRPr lang="zh-CN" altLang="en-US">
              <a:solidFill>
                <a:srgbClr val="4E3B30">
                  <a:lumMod val="75000"/>
                  <a:lumOff val="25000"/>
                </a:srgb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srgbClr val="4E3B30">
                    <a:lumMod val="75000"/>
                    <a:lumOff val="25000"/>
                  </a:srgbClr>
                </a:solidFill>
              </a:rPr>
            </a:fld>
            <a:endParaRPr lang="zh-CN" altLang="en-US">
              <a:solidFill>
                <a:srgbClr val="4E3B30">
                  <a:lumMod val="75000"/>
                  <a:lumOff val="25000"/>
                </a:srgbClr>
              </a:solidFill>
            </a:endParaRPr>
          </a:p>
        </p:txBody>
      </p:sp>
    </p:spTree>
  </p:cSld>
  <p:clrMapOvr>
    <a:masterClrMapping/>
  </p:clrMapOvr>
  <p:transition spd="med">
    <p:pull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0E6A1B2B-59DF-40F0-BDA3-0173FEF6D3FF}"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7" Type="http://schemas.openxmlformats.org/officeDocument/2006/relationships/theme" Target="../theme/theme1.xml"/><Relationship Id="rId6" Type="http://schemas.openxmlformats.org/officeDocument/2006/relationships/image" Target="../media/image1.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B4D46E-A1D2-4F01-A187-10E6EE4D3ACD}" type="datetime1">
              <a:rPr lang="zh-CN" altLang="en-US" smtClean="0"/>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D317D8-9DA8-4BF6-BDF4-B5D3613D706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themeOverride" Target="../theme/themeOverride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2.xml"/><Relationship Id="rId2" Type="http://schemas.openxmlformats.org/officeDocument/2006/relationships/themeOverride" Target="../theme/themeOverride9.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0.xml"/><Relationship Id="rId1" Type="http://schemas.openxmlformats.org/officeDocument/2006/relationships/image" Target="../media/image1.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themeOverride" Target="../theme/themeOverride11.xml"/><Relationship Id="rId1"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hemeOverride" Target="../theme/themeOverride2.xml"/><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9" Type="http://schemas.openxmlformats.org/officeDocument/2006/relationships/diagramQuickStyle" Target="../diagrams/quickStyle2.xml"/><Relationship Id="rId8" Type="http://schemas.openxmlformats.org/officeDocument/2006/relationships/diagramLayout" Target="../diagrams/layout2.xml"/><Relationship Id="rId7" Type="http://schemas.openxmlformats.org/officeDocument/2006/relationships/diagramData" Target="../diagrams/data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2" Type="http://schemas.openxmlformats.org/officeDocument/2006/relationships/slideLayout" Target="../slideLayouts/slideLayout2.xml"/><Relationship Id="rId21" Type="http://schemas.microsoft.com/office/2007/relationships/diagramDrawing" Target="../diagrams/drawing4.xml"/><Relationship Id="rId20" Type="http://schemas.openxmlformats.org/officeDocument/2006/relationships/diagramColors" Target="../diagrams/colors4.xml"/><Relationship Id="rId2" Type="http://schemas.openxmlformats.org/officeDocument/2006/relationships/diagramData" Target="../diagrams/data1.xml"/><Relationship Id="rId19" Type="http://schemas.openxmlformats.org/officeDocument/2006/relationships/diagramQuickStyle" Target="../diagrams/quickStyle4.xml"/><Relationship Id="rId18" Type="http://schemas.openxmlformats.org/officeDocument/2006/relationships/diagramLayout" Target="../diagrams/layout4.xml"/><Relationship Id="rId17" Type="http://schemas.openxmlformats.org/officeDocument/2006/relationships/diagramData" Target="../diagrams/data4.xml"/><Relationship Id="rId16" Type="http://schemas.microsoft.com/office/2007/relationships/diagramDrawing" Target="../diagrams/drawing3.xml"/><Relationship Id="rId15" Type="http://schemas.openxmlformats.org/officeDocument/2006/relationships/diagramColors" Target="../diagrams/colors3.xml"/><Relationship Id="rId14" Type="http://schemas.openxmlformats.org/officeDocument/2006/relationships/diagramQuickStyle" Target="../diagrams/quickStyle3.xml"/><Relationship Id="rId13" Type="http://schemas.openxmlformats.org/officeDocument/2006/relationships/diagramLayout" Target="../diagrams/layout3.xml"/><Relationship Id="rId12" Type="http://schemas.openxmlformats.org/officeDocument/2006/relationships/diagramData" Target="../diagrams/data3.xml"/><Relationship Id="rId11" Type="http://schemas.microsoft.com/office/2007/relationships/diagramDrawing" Target="../diagrams/drawing2.xml"/><Relationship Id="rId10" Type="http://schemas.openxmlformats.org/officeDocument/2006/relationships/diagramColors" Target="../diagrams/colors2.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image" Target="../media/image1.png"/></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hemeOverride" Target="../theme/themeOverride12.xml"/><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themeOverride" Target="../theme/themeOverride13.xml"/><Relationship Id="rId1" Type="http://schemas.openxmlformats.org/officeDocument/2006/relationships/image" Target="../media/image1.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themeOverride" Target="../theme/themeOverride14.xml"/><Relationship Id="rId1" Type="http://schemas.openxmlformats.org/officeDocument/2006/relationships/image" Target="../media/image1.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29.xml.rels><?xml version="1.0" encoding="UTF-8" standalone="yes"?>
<Relationships xmlns="http://schemas.openxmlformats.org/package/2006/relationships"><Relationship Id="rId9" Type="http://schemas.openxmlformats.org/officeDocument/2006/relationships/diagramQuickStyle" Target="../diagrams/quickStyle7.xml"/><Relationship Id="rId8" Type="http://schemas.openxmlformats.org/officeDocument/2006/relationships/diagramLayout" Target="../diagrams/layout7.xml"/><Relationship Id="rId7" Type="http://schemas.openxmlformats.org/officeDocument/2006/relationships/diagramData" Target="../diagrams/data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3" Type="http://schemas.openxmlformats.org/officeDocument/2006/relationships/diagramLayout" Target="../diagrams/layout6.xml"/><Relationship Id="rId2" Type="http://schemas.openxmlformats.org/officeDocument/2006/relationships/diagramData" Target="../diagrams/data6.xml"/><Relationship Id="rId13" Type="http://schemas.openxmlformats.org/officeDocument/2006/relationships/slideLayout" Target="../slideLayouts/slideLayout2.xml"/><Relationship Id="rId12" Type="http://schemas.openxmlformats.org/officeDocument/2006/relationships/themeOverride" Target="../theme/themeOverride15.xml"/><Relationship Id="rId11" Type="http://schemas.microsoft.com/office/2007/relationships/diagramDrawing" Target="../diagrams/drawing7.xml"/><Relationship Id="rId10" Type="http://schemas.openxmlformats.org/officeDocument/2006/relationships/diagramColors" Target="../diagrams/colors7.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hemeOverride" Target="../theme/themeOverride3.xml"/><Relationship Id="rId1"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6.xml"/><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2.xml"/><Relationship Id="rId2" Type="http://schemas.openxmlformats.org/officeDocument/2006/relationships/image" Target="../media/image23.emf"/><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4.xml"/><Relationship Id="rId1" Type="http://schemas.openxmlformats.org/officeDocument/2006/relationships/image" Target="../media/image1.png"/></Relationships>
</file>

<file path=ppt/slides/_rels/slide40.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1" Type="http://schemas.openxmlformats.org/officeDocument/2006/relationships/slideLayout" Target="../slideLayouts/slideLayout2.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9" Type="http://schemas.openxmlformats.org/officeDocument/2006/relationships/diagramColors" Target="../diagrams/colors10.xml"/><Relationship Id="rId8" Type="http://schemas.openxmlformats.org/officeDocument/2006/relationships/diagramQuickStyle" Target="../diagrams/quickStyle10.xml"/><Relationship Id="rId7" Type="http://schemas.openxmlformats.org/officeDocument/2006/relationships/diagramLayout" Target="../diagrams/layout10.xml"/><Relationship Id="rId6" Type="http://schemas.openxmlformats.org/officeDocument/2006/relationships/diagramData" Target="../diagrams/data10.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2" Type="http://schemas.openxmlformats.org/officeDocument/2006/relationships/notesSlide" Target="../notesSlides/notesSlide16.xml"/><Relationship Id="rId21" Type="http://schemas.openxmlformats.org/officeDocument/2006/relationships/slideLayout" Target="../slideLayouts/slideLayout2.xml"/><Relationship Id="rId20" Type="http://schemas.microsoft.com/office/2007/relationships/diagramDrawing" Target="../diagrams/drawing12.xml"/><Relationship Id="rId2" Type="http://schemas.openxmlformats.org/officeDocument/2006/relationships/diagramLayout" Target="../diagrams/layout9.xml"/><Relationship Id="rId19" Type="http://schemas.openxmlformats.org/officeDocument/2006/relationships/diagramColors" Target="../diagrams/colors12.xml"/><Relationship Id="rId18" Type="http://schemas.openxmlformats.org/officeDocument/2006/relationships/diagramQuickStyle" Target="../diagrams/quickStyle12.xml"/><Relationship Id="rId17" Type="http://schemas.openxmlformats.org/officeDocument/2006/relationships/diagramLayout" Target="../diagrams/layout12.xml"/><Relationship Id="rId16" Type="http://schemas.openxmlformats.org/officeDocument/2006/relationships/diagramData" Target="../diagrams/data12.xml"/><Relationship Id="rId15" Type="http://schemas.microsoft.com/office/2007/relationships/diagramDrawing" Target="../diagrams/drawing11.xml"/><Relationship Id="rId14" Type="http://schemas.openxmlformats.org/officeDocument/2006/relationships/diagramColors" Target="../diagrams/colors11.xml"/><Relationship Id="rId13" Type="http://schemas.openxmlformats.org/officeDocument/2006/relationships/diagramQuickStyle" Target="../diagrams/quickStyle11.xml"/><Relationship Id="rId12" Type="http://schemas.openxmlformats.org/officeDocument/2006/relationships/diagramLayout" Target="../diagrams/layout11.xml"/><Relationship Id="rId11" Type="http://schemas.openxmlformats.org/officeDocument/2006/relationships/diagramData" Target="../diagrams/data11.xml"/><Relationship Id="rId10" Type="http://schemas.microsoft.com/office/2007/relationships/diagramDrawing" Target="../diagrams/drawing10.xml"/><Relationship Id="rId1" Type="http://schemas.openxmlformats.org/officeDocument/2006/relationships/diagramData" Target="../diagrams/data9.xml"/></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themeOverride" Target="../theme/themeOverride17.xml"/><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0.png"/><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image" Target="../media/image1.png"/></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36.png"/><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themeOverride" Target="../theme/themeOverride5.xml"/><Relationship Id="rId1" Type="http://schemas.openxmlformats.org/officeDocument/2006/relationships/image" Target="../media/image1.png"/></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1.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1.png"/><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6.png"/><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image" Target="../media/image43.jpeg"/></Relationships>
</file>

<file path=ppt/slides/_rels/slide56.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47.emf"/><Relationship Id="rId1"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8.jpeg"/><Relationship Id="rId1"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hemeOverride" Target="../theme/themeOverride18.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0.png"/></Relationships>
</file>

<file path=ppt/slides/_rels/slide6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2.xml"/><Relationship Id="rId3" Type="http://schemas.openxmlformats.org/officeDocument/2006/relationships/image" Target="../media/image52.png"/><Relationship Id="rId2" Type="http://schemas.openxmlformats.org/officeDocument/2006/relationships/image" Target="../media/image18.png"/><Relationship Id="rId1" Type="http://schemas.openxmlformats.org/officeDocument/2006/relationships/image" Target="../media/image51.pn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3.png"/></Relationships>
</file>

<file path=ppt/slides/_rels/slide63.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2.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64.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2.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image" Target="../media/image54.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9" Type="http://schemas.openxmlformats.org/officeDocument/2006/relationships/image" Target="../media/image63.png"/><Relationship Id="rId8" Type="http://schemas.openxmlformats.org/officeDocument/2006/relationships/image" Target="../media/image62.jpeg"/><Relationship Id="rId7" Type="http://schemas.openxmlformats.org/officeDocument/2006/relationships/image" Target="../media/image61.jpeg"/><Relationship Id="rId6" Type="http://schemas.openxmlformats.org/officeDocument/2006/relationships/image" Target="../media/image60.png"/><Relationship Id="rId5" Type="http://schemas.openxmlformats.org/officeDocument/2006/relationships/image" Target="../media/image59.emf"/><Relationship Id="rId4" Type="http://schemas.openxmlformats.org/officeDocument/2006/relationships/image" Target="../media/image58.png"/><Relationship Id="rId3" Type="http://schemas.openxmlformats.org/officeDocument/2006/relationships/image" Target="../media/image57.png"/><Relationship Id="rId24" Type="http://schemas.openxmlformats.org/officeDocument/2006/relationships/notesSlide" Target="../notesSlides/notesSlide26.xml"/><Relationship Id="rId23" Type="http://schemas.openxmlformats.org/officeDocument/2006/relationships/vmlDrawing" Target="../drawings/vmlDrawing3.vml"/><Relationship Id="rId22" Type="http://schemas.openxmlformats.org/officeDocument/2006/relationships/slideLayout" Target="../slideLayouts/slideLayout2.xml"/><Relationship Id="rId21" Type="http://schemas.openxmlformats.org/officeDocument/2006/relationships/image" Target="../media/image74.png"/><Relationship Id="rId20" Type="http://schemas.openxmlformats.org/officeDocument/2006/relationships/image" Target="../media/image73.png"/><Relationship Id="rId2" Type="http://schemas.openxmlformats.org/officeDocument/2006/relationships/image" Target="../media/image56.png"/><Relationship Id="rId19" Type="http://schemas.openxmlformats.org/officeDocument/2006/relationships/image" Target="../media/image72.png"/><Relationship Id="rId18" Type="http://schemas.openxmlformats.org/officeDocument/2006/relationships/image" Target="../media/image71.png"/><Relationship Id="rId17" Type="http://schemas.openxmlformats.org/officeDocument/2006/relationships/image" Target="../media/image70.png"/><Relationship Id="rId16" Type="http://schemas.openxmlformats.org/officeDocument/2006/relationships/image" Target="../media/image69.emf"/><Relationship Id="rId15" Type="http://schemas.openxmlformats.org/officeDocument/2006/relationships/image" Target="../media/image68.png"/><Relationship Id="rId14" Type="http://schemas.openxmlformats.org/officeDocument/2006/relationships/oleObject" Target="../embeddings/oleObject3.bin"/><Relationship Id="rId13" Type="http://schemas.openxmlformats.org/officeDocument/2006/relationships/image" Target="../media/image67.png"/><Relationship Id="rId12" Type="http://schemas.openxmlformats.org/officeDocument/2006/relationships/image" Target="../media/image66.png"/><Relationship Id="rId11" Type="http://schemas.openxmlformats.org/officeDocument/2006/relationships/image" Target="../media/image65.png"/><Relationship Id="rId10" Type="http://schemas.openxmlformats.org/officeDocument/2006/relationships/image" Target="../media/image64.png"/><Relationship Id="rId1" Type="http://schemas.openxmlformats.org/officeDocument/2006/relationships/image" Target="../media/image55.png"/></Relationships>
</file>

<file path=ppt/slides/_rels/slide6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image" Target="../media/image75.png"/></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themeOverride" Target="../theme/themeOverride19.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themeOverride" Target="../theme/themeOverride6.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themeOverride" Target="../theme/themeOverride7.xml"/><Relationship Id="rId1" Type="http://schemas.openxmlformats.org/officeDocument/2006/relationships/image" Target="../media/image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hemeOverride" Target="../theme/themeOverride8.xml"/><Relationship Id="rId7" Type="http://schemas.openxmlformats.org/officeDocument/2006/relationships/image" Target="../media/image9.jpeg"/><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 Id="rId3" Type="http://schemas.openxmlformats.org/officeDocument/2006/relationships/image" Target="../media/image5.emf"/><Relationship Id="rId2" Type="http://schemas.openxmlformats.org/officeDocument/2006/relationships/oleObject" Target="../embeddings/oleObject1.bin"/><Relationship Id="rId10" Type="http://schemas.openxmlformats.org/officeDocument/2006/relationships/vmlDrawing" Target="../drawings/vmlDrawing1.vml"/><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098" name="标题 1"/>
          <p:cNvSpPr>
            <a:spLocks noGrp="1" noChangeArrowheads="1"/>
          </p:cNvSpPr>
          <p:nvPr>
            <p:ph type="ctrTitle" idx="4294967295"/>
          </p:nvPr>
        </p:nvSpPr>
        <p:spPr>
          <a:xfrm>
            <a:off x="2243138" y="3803650"/>
            <a:ext cx="6900862" cy="1470025"/>
          </a:xfrm>
          <a:ln>
            <a:noFill/>
          </a:ln>
        </p:spPr>
        <p:txBody>
          <a:bodyPr>
            <a:normAutofit/>
          </a:bodyPr>
          <a:lstStyle/>
          <a:p>
            <a:r>
              <a:rPr lang="zh-CN" altLang="en-US" b="1" dirty="0">
                <a:solidFill>
                  <a:srgbClr val="003300"/>
                </a:solidFill>
                <a:latin typeface="微软雅黑" panose="020B0503020204020204" pitchFamily="34" charset="-122"/>
                <a:ea typeface="微软雅黑" panose="020B0503020204020204" pitchFamily="34" charset="-122"/>
              </a:rPr>
              <a:t>中山大学数字档案馆</a:t>
            </a:r>
            <a:br>
              <a:rPr lang="en-US" altLang="zh-CN" b="1" dirty="0">
                <a:solidFill>
                  <a:srgbClr val="003300"/>
                </a:solidFill>
                <a:latin typeface="微软雅黑" panose="020B0503020204020204" pitchFamily="34" charset="-122"/>
                <a:ea typeface="微软雅黑" panose="020B0503020204020204" pitchFamily="34" charset="-122"/>
              </a:rPr>
            </a:br>
            <a:r>
              <a:rPr lang="zh-CN" altLang="en-US" b="1" dirty="0">
                <a:solidFill>
                  <a:srgbClr val="003300"/>
                </a:solidFill>
                <a:latin typeface="微软雅黑" panose="020B0503020204020204" pitchFamily="34" charset="-122"/>
                <a:ea typeface="微软雅黑" panose="020B0503020204020204" pitchFamily="34" charset="-122"/>
              </a:rPr>
              <a:t>建设与实践</a:t>
            </a:r>
            <a:endParaRPr lang="zh-CN" b="1" dirty="0">
              <a:solidFill>
                <a:srgbClr val="003300"/>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 name="标题 1"/>
          <p:cNvSpPr>
            <a:spLocks noGrp="1" noChangeArrowheads="1"/>
          </p:cNvSpPr>
          <p:nvPr>
            <p:ph type="ctrTitle" idx="4294967295"/>
          </p:nvPr>
        </p:nvSpPr>
        <p:spPr>
          <a:xfrm>
            <a:off x="3203848" y="5273675"/>
            <a:ext cx="5634037" cy="1470025"/>
          </a:xfrm>
        </p:spPr>
        <p:txBody>
          <a:bodyPr>
            <a:normAutofit/>
          </a:bodyPr>
          <a:lstStyle/>
          <a:p>
            <a:pPr marL="0" indent="0" algn="r"/>
            <a:r>
              <a:rPr lang="zh-CN" altLang="en-US" sz="2200" b="1"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中山大学档案馆</a:t>
            </a:r>
            <a:br>
              <a:rPr lang="en-US" altLang="zh-CN" sz="2200" b="1"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br>
            <a:r>
              <a:rPr lang="en-US" altLang="zh-CN" sz="2200" b="1" dirty="0" smtClean="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2018.06</a:t>
            </a:r>
            <a:br>
              <a:rPr lang="en-US" altLang="zh-CN" sz="2200" b="1"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br>
            <a:r>
              <a:rPr lang="zh-CN" altLang="en-US" sz="2200" b="1"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rPr>
              <a:t>   </a:t>
            </a:r>
            <a:endParaRPr lang="zh-CN" sz="2200" b="1" dirty="0">
              <a:solidFill>
                <a:srgbClr val="7F7F7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099" name="Group 3"/>
          <p:cNvGrpSpPr/>
          <p:nvPr/>
        </p:nvGrpSpPr>
        <p:grpSpPr bwMode="auto">
          <a:xfrm>
            <a:off x="1691680" y="3956144"/>
            <a:ext cx="292101" cy="504825"/>
            <a:chOff x="0" y="0"/>
            <a:chExt cx="292996" cy="504056"/>
          </a:xfrm>
        </p:grpSpPr>
        <p:sp>
          <p:nvSpPr>
            <p:cNvPr id="4100" name="直接连接符 1068"/>
            <p:cNvSpPr>
              <a:spLocks noChangeShapeType="1"/>
            </p:cNvSpPr>
            <p:nvPr/>
          </p:nvSpPr>
          <p:spPr bwMode="auto">
            <a:xfrm>
              <a:off x="292995" y="0"/>
              <a:ext cx="1" cy="504056"/>
            </a:xfrm>
            <a:prstGeom prst="line">
              <a:avLst/>
            </a:prstGeom>
            <a:noFill/>
            <a:ln w="57150" cap="flat" cmpd="sng">
              <a:solidFill>
                <a:srgbClr val="0033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01" name="直接连接符 79"/>
            <p:cNvSpPr>
              <a:spLocks noChangeShapeType="1"/>
            </p:cNvSpPr>
            <p:nvPr/>
          </p:nvSpPr>
          <p:spPr bwMode="auto">
            <a:xfrm>
              <a:off x="139563" y="120744"/>
              <a:ext cx="0" cy="383312"/>
            </a:xfrm>
            <a:prstGeom prst="line">
              <a:avLst/>
            </a:prstGeom>
            <a:noFill/>
            <a:ln w="57150" cap="flat" cmpd="sng">
              <a:solidFill>
                <a:srgbClr val="0066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102" name="直接连接符 84"/>
            <p:cNvSpPr>
              <a:spLocks noChangeShapeType="1"/>
            </p:cNvSpPr>
            <p:nvPr/>
          </p:nvSpPr>
          <p:spPr bwMode="auto">
            <a:xfrm>
              <a:off x="0" y="324036"/>
              <a:ext cx="1" cy="180020"/>
            </a:xfrm>
            <a:prstGeom prst="line">
              <a:avLst/>
            </a:prstGeom>
            <a:noFill/>
            <a:ln w="57150" cap="flat" cmpd="sng">
              <a:solidFill>
                <a:srgbClr val="0099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4103" name="直接连接符 1078"/>
          <p:cNvSpPr>
            <a:spLocks noChangeShapeType="1"/>
          </p:cNvSpPr>
          <p:nvPr/>
        </p:nvSpPr>
        <p:spPr bwMode="auto">
          <a:xfrm flipV="1">
            <a:off x="107504" y="4449757"/>
            <a:ext cx="1584176" cy="11212"/>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7" name="TextBox 46"/>
          <p:cNvSpPr txBox="1"/>
          <p:nvPr/>
        </p:nvSpPr>
        <p:spPr bwMode="auto">
          <a:xfrm>
            <a:off x="1215604" y="1412776"/>
            <a:ext cx="7272808" cy="477054"/>
          </a:xfrm>
          <a:prstGeom prst="rect">
            <a:avLst/>
          </a:prstGeom>
          <a:noFill/>
        </p:spPr>
        <p:txBody>
          <a:bodyPr wrap="square">
            <a:spAutoFit/>
          </a:bodyPr>
          <a:lstStyle/>
          <a:p>
            <a:pPr>
              <a:defRPr/>
            </a:pPr>
            <a:r>
              <a:rPr lang="zh-CN" altLang="en-US" sz="2500" dirty="0">
                <a:solidFill>
                  <a:srgbClr val="006600"/>
                </a:solidFill>
                <a:latin typeface="华文新魏" panose="02010800040101010101" pitchFamily="2" charset="-122"/>
                <a:ea typeface="华文新魏" panose="02010800040101010101" pitchFamily="2" charset="-122"/>
              </a:rPr>
              <a:t>高校电子文件主要产生途径</a:t>
            </a:r>
            <a:endParaRPr lang="zh-CN" altLang="en-US" sz="2500" dirty="0">
              <a:solidFill>
                <a:srgbClr val="006600"/>
              </a:solidFill>
              <a:latin typeface="华文新魏" panose="02010800040101010101" pitchFamily="2" charset="-122"/>
              <a:ea typeface="华文新魏" panose="02010800040101010101" pitchFamily="2" charset="-122"/>
            </a:endParaRPr>
          </a:p>
        </p:txBody>
      </p:sp>
      <p:sp>
        <p:nvSpPr>
          <p:cNvPr id="6" name="内容占位符 2"/>
          <p:cNvSpPr txBox="1"/>
          <p:nvPr/>
        </p:nvSpPr>
        <p:spPr>
          <a:xfrm>
            <a:off x="1187624" y="2204864"/>
            <a:ext cx="7632848" cy="345638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marL="285750" lvl="1" algn="just" defTabSz="914400">
              <a:lnSpc>
                <a:spcPct val="145000"/>
              </a:lnSpc>
              <a:spcBef>
                <a:spcPts val="0"/>
              </a:spcBef>
              <a:spcAft>
                <a:spcPts val="1200"/>
              </a:spcAft>
              <a:buClr>
                <a:schemeClr val="tx2"/>
              </a:buClr>
              <a:buSzPct val="105000"/>
              <a:buFont typeface="Wingdings" panose="05000000000000000000" pitchFamily="2" charset="2"/>
              <a:buChar char="l"/>
              <a:defRPr/>
            </a:pPr>
            <a:r>
              <a:rPr kumimoji="1" lang="zh-CN" altLang="zh-CN" sz="1800" dirty="0">
                <a:solidFill>
                  <a:schemeClr val="tx1"/>
                </a:solidFill>
                <a:latin typeface="宋体" panose="02010600030101010101" pitchFamily="2" charset="-122"/>
                <a:ea typeface="宋体" panose="02010600030101010101" pitchFamily="2" charset="-122"/>
              </a:rPr>
              <a:t>第一类来源，</a:t>
            </a:r>
            <a:r>
              <a:rPr kumimoji="1" lang="zh-CN" altLang="en-US" sz="1800" dirty="0">
                <a:solidFill>
                  <a:schemeClr val="tx1"/>
                </a:solidFill>
                <a:latin typeface="宋体" panose="02010600030101010101" pitchFamily="2" charset="-122"/>
                <a:ea typeface="宋体" panose="02010600030101010101" pitchFamily="2" charset="-122"/>
              </a:rPr>
              <a:t>馆藏、学校各部门及各院系的纸质档案数字化；</a:t>
            </a:r>
            <a:endParaRPr kumimoji="1" lang="en-US" altLang="zh-CN" sz="1800" dirty="0">
              <a:solidFill>
                <a:schemeClr val="tx1"/>
              </a:solidFill>
              <a:latin typeface="宋体" panose="02010600030101010101" pitchFamily="2" charset="-122"/>
              <a:ea typeface="宋体" panose="02010600030101010101" pitchFamily="2" charset="-122"/>
            </a:endParaRPr>
          </a:p>
          <a:p>
            <a:pPr marL="285750" lvl="1" algn="just" defTabSz="914400">
              <a:lnSpc>
                <a:spcPct val="145000"/>
              </a:lnSpc>
              <a:spcBef>
                <a:spcPts val="0"/>
              </a:spcBef>
              <a:spcAft>
                <a:spcPts val="1200"/>
              </a:spcAft>
              <a:buClr>
                <a:schemeClr val="tx2"/>
              </a:buClr>
              <a:buSzPct val="105000"/>
              <a:buFont typeface="Wingdings" panose="05000000000000000000" pitchFamily="2" charset="2"/>
              <a:buChar char="l"/>
              <a:defRPr/>
            </a:pPr>
            <a:r>
              <a:rPr kumimoji="1" lang="zh-CN" altLang="en-US" sz="1800" dirty="0">
                <a:solidFill>
                  <a:schemeClr val="tx1"/>
                </a:solidFill>
                <a:latin typeface="宋体" panose="02010600030101010101" pitchFamily="2" charset="-122"/>
                <a:ea typeface="宋体" panose="02010600030101010101" pitchFamily="2" charset="-122"/>
              </a:rPr>
              <a:t>第二类来源，</a:t>
            </a:r>
            <a:r>
              <a:rPr kumimoji="1" lang="zh-CN" altLang="zh-CN" sz="1800" dirty="0">
                <a:solidFill>
                  <a:schemeClr val="tx1"/>
                </a:solidFill>
                <a:latin typeface="宋体" panose="02010600030101010101" pitchFamily="2" charset="-122"/>
                <a:ea typeface="宋体" panose="02010600030101010101" pitchFamily="2" charset="-122"/>
              </a:rPr>
              <a:t>业务系统</a:t>
            </a:r>
            <a:r>
              <a:rPr kumimoji="1" lang="zh-CN" altLang="en-US" sz="1800" dirty="0">
                <a:solidFill>
                  <a:schemeClr val="tx1"/>
                </a:solidFill>
                <a:latin typeface="宋体" panose="02010600030101010101" pitchFamily="2" charset="-122"/>
                <a:ea typeface="宋体" panose="02010600030101010101" pitchFamily="2" charset="-122"/>
              </a:rPr>
              <a:t>；</a:t>
            </a:r>
            <a:endParaRPr kumimoji="1" lang="zh-CN" altLang="zh-CN" sz="1800" dirty="0">
              <a:solidFill>
                <a:schemeClr val="tx1"/>
              </a:solidFill>
              <a:latin typeface="宋体" panose="02010600030101010101" pitchFamily="2" charset="-122"/>
              <a:ea typeface="宋体" panose="02010600030101010101" pitchFamily="2" charset="-122"/>
            </a:endParaRPr>
          </a:p>
          <a:p>
            <a:pPr marL="285750" lvl="1" algn="just" defTabSz="914400">
              <a:lnSpc>
                <a:spcPct val="145000"/>
              </a:lnSpc>
              <a:spcBef>
                <a:spcPts val="0"/>
              </a:spcBef>
              <a:spcAft>
                <a:spcPts val="1200"/>
              </a:spcAft>
              <a:buClr>
                <a:schemeClr val="tx2"/>
              </a:buClr>
              <a:buSzTx/>
              <a:buFont typeface="Wingdings" panose="05000000000000000000" pitchFamily="2" charset="2"/>
              <a:buChar char="l"/>
              <a:defRPr/>
            </a:pPr>
            <a:r>
              <a:rPr kumimoji="1" lang="zh-CN" altLang="zh-CN" sz="1800" dirty="0">
                <a:solidFill>
                  <a:schemeClr val="tx1"/>
                </a:solidFill>
                <a:latin typeface="宋体" panose="02010600030101010101" pitchFamily="2" charset="-122"/>
              </a:rPr>
              <a:t>第</a:t>
            </a:r>
            <a:r>
              <a:rPr kumimoji="1" lang="zh-CN" altLang="en-US" sz="1800" dirty="0">
                <a:solidFill>
                  <a:schemeClr val="tx1"/>
                </a:solidFill>
                <a:latin typeface="宋体" panose="02010600030101010101" pitchFamily="2" charset="-122"/>
              </a:rPr>
              <a:t>三</a:t>
            </a:r>
            <a:r>
              <a:rPr kumimoji="1" lang="zh-CN" altLang="zh-CN" sz="1800" dirty="0">
                <a:solidFill>
                  <a:schemeClr val="tx1"/>
                </a:solidFill>
                <a:latin typeface="宋体" panose="02010600030101010101" pitchFamily="2" charset="-122"/>
              </a:rPr>
              <a:t>类来源，校务活动电子声像</a:t>
            </a:r>
            <a:r>
              <a:rPr kumimoji="1" lang="zh-CN" altLang="en-US" sz="1800" dirty="0">
                <a:solidFill>
                  <a:schemeClr val="tx1"/>
                </a:solidFill>
                <a:latin typeface="宋体" panose="02010600030101010101" pitchFamily="2" charset="-122"/>
              </a:rPr>
              <a:t>多媒体</a:t>
            </a:r>
            <a:r>
              <a:rPr kumimoji="1" lang="zh-CN" altLang="zh-CN" sz="1800" dirty="0">
                <a:solidFill>
                  <a:schemeClr val="tx1"/>
                </a:solidFill>
                <a:latin typeface="宋体" panose="02010600030101010101" pitchFamily="2" charset="-122"/>
              </a:rPr>
              <a:t>记录</a:t>
            </a:r>
            <a:r>
              <a:rPr kumimoji="1" lang="zh-CN" altLang="en-US" sz="1800" dirty="0">
                <a:solidFill>
                  <a:schemeClr val="tx1"/>
                </a:solidFill>
                <a:latin typeface="宋体" panose="02010600030101010101" pitchFamily="2" charset="-122"/>
              </a:rPr>
              <a:t>；</a:t>
            </a:r>
            <a:endParaRPr kumimoji="1" lang="zh-CN" altLang="zh-CN" sz="1800" dirty="0">
              <a:solidFill>
                <a:schemeClr val="tx1"/>
              </a:solidFill>
              <a:latin typeface="宋体" panose="02010600030101010101" pitchFamily="2" charset="-122"/>
            </a:endParaRPr>
          </a:p>
          <a:p>
            <a:pPr marL="285750" lvl="1" algn="just" defTabSz="914400">
              <a:lnSpc>
                <a:spcPct val="145000"/>
              </a:lnSpc>
              <a:spcBef>
                <a:spcPts val="0"/>
              </a:spcBef>
              <a:spcAft>
                <a:spcPts val="1200"/>
              </a:spcAft>
              <a:buClr>
                <a:schemeClr val="tx2"/>
              </a:buClr>
              <a:buSzTx/>
              <a:buFont typeface="Wingdings" panose="05000000000000000000" pitchFamily="2" charset="2"/>
              <a:buChar char="l"/>
              <a:defRPr/>
            </a:pPr>
            <a:r>
              <a:rPr kumimoji="1" lang="zh-CN" altLang="zh-CN" sz="1800" dirty="0">
                <a:solidFill>
                  <a:schemeClr val="tx1"/>
                </a:solidFill>
                <a:latin typeface="宋体" panose="02010600030101010101" pitchFamily="2" charset="-122"/>
                <a:ea typeface="宋体" panose="02010600030101010101" pitchFamily="2" charset="-122"/>
              </a:rPr>
              <a:t>第</a:t>
            </a:r>
            <a:r>
              <a:rPr kumimoji="1" lang="zh-CN" altLang="en-US" sz="1800" dirty="0">
                <a:solidFill>
                  <a:schemeClr val="tx1"/>
                </a:solidFill>
                <a:latin typeface="宋体" panose="02010600030101010101" pitchFamily="2" charset="-122"/>
                <a:ea typeface="宋体" panose="02010600030101010101" pitchFamily="2" charset="-122"/>
              </a:rPr>
              <a:t>四</a:t>
            </a:r>
            <a:r>
              <a:rPr kumimoji="1" lang="zh-CN" altLang="zh-CN" sz="1800" dirty="0">
                <a:solidFill>
                  <a:schemeClr val="tx1"/>
                </a:solidFill>
                <a:latin typeface="宋体" panose="02010600030101010101" pitchFamily="2" charset="-122"/>
                <a:ea typeface="宋体" panose="02010600030101010101" pitchFamily="2" charset="-122"/>
              </a:rPr>
              <a:t>类来源，数字化</a:t>
            </a:r>
            <a:r>
              <a:rPr kumimoji="1" lang="zh-CN" altLang="en-US" sz="1800" dirty="0">
                <a:solidFill>
                  <a:schemeClr val="tx1"/>
                </a:solidFill>
                <a:latin typeface="宋体" panose="02010600030101010101" pitchFamily="2" charset="-122"/>
                <a:ea typeface="宋体" panose="02010600030101010101" pitchFamily="2" charset="-122"/>
              </a:rPr>
              <a:t>教学</a:t>
            </a:r>
            <a:r>
              <a:rPr kumimoji="1" lang="zh-CN" altLang="zh-CN" sz="1800" dirty="0">
                <a:solidFill>
                  <a:schemeClr val="tx1"/>
                </a:solidFill>
                <a:latin typeface="宋体" panose="02010600030101010101" pitchFamily="2" charset="-122"/>
                <a:ea typeface="宋体" panose="02010600030101010101" pitchFamily="2" charset="-122"/>
              </a:rPr>
              <a:t>资源</a:t>
            </a:r>
            <a:r>
              <a:rPr kumimoji="1" lang="zh-CN" altLang="en-US" sz="1800" dirty="0">
                <a:solidFill>
                  <a:schemeClr val="tx1"/>
                </a:solidFill>
                <a:latin typeface="宋体" panose="02010600030101010101" pitchFamily="2" charset="-122"/>
                <a:ea typeface="宋体" panose="02010600030101010101" pitchFamily="2" charset="-122"/>
              </a:rPr>
              <a:t>；</a:t>
            </a:r>
            <a:endParaRPr kumimoji="1" lang="zh-CN" altLang="zh-CN" sz="1800" dirty="0">
              <a:solidFill>
                <a:schemeClr val="tx1"/>
              </a:solidFill>
              <a:latin typeface="宋体" panose="02010600030101010101" pitchFamily="2" charset="-122"/>
              <a:ea typeface="宋体" panose="02010600030101010101" pitchFamily="2" charset="-122"/>
            </a:endParaRPr>
          </a:p>
          <a:p>
            <a:pPr marL="285750" lvl="1" algn="just" defTabSz="914400">
              <a:lnSpc>
                <a:spcPct val="145000"/>
              </a:lnSpc>
              <a:spcBef>
                <a:spcPts val="0"/>
              </a:spcBef>
              <a:spcAft>
                <a:spcPts val="1200"/>
              </a:spcAft>
              <a:buClr>
                <a:schemeClr val="tx2"/>
              </a:buClr>
              <a:buSzTx/>
              <a:buFont typeface="Wingdings" panose="05000000000000000000" pitchFamily="2" charset="2"/>
              <a:buChar char="l"/>
              <a:defRPr/>
            </a:pPr>
            <a:r>
              <a:rPr kumimoji="1" lang="zh-CN" altLang="zh-CN" sz="1800" dirty="0">
                <a:solidFill>
                  <a:schemeClr val="tx1"/>
                </a:solidFill>
                <a:latin typeface="宋体" panose="02010600030101010101" pitchFamily="2" charset="-122"/>
                <a:ea typeface="宋体" panose="02010600030101010101" pitchFamily="2" charset="-122"/>
              </a:rPr>
              <a:t>第</a:t>
            </a:r>
            <a:r>
              <a:rPr kumimoji="1" lang="zh-CN" altLang="en-US" sz="1800" dirty="0">
                <a:solidFill>
                  <a:schemeClr val="tx1"/>
                </a:solidFill>
                <a:latin typeface="宋体" panose="02010600030101010101" pitchFamily="2" charset="-122"/>
                <a:ea typeface="宋体" panose="02010600030101010101" pitchFamily="2" charset="-122"/>
              </a:rPr>
              <a:t>五</a:t>
            </a:r>
            <a:r>
              <a:rPr kumimoji="1" lang="zh-CN" altLang="zh-CN" sz="1800" dirty="0">
                <a:solidFill>
                  <a:schemeClr val="tx1"/>
                </a:solidFill>
                <a:latin typeface="宋体" panose="02010600030101010101" pitchFamily="2" charset="-122"/>
                <a:ea typeface="宋体" panose="02010600030101010101" pitchFamily="2" charset="-122"/>
              </a:rPr>
              <a:t>类来源，</a:t>
            </a:r>
            <a:r>
              <a:rPr kumimoji="1" lang="zh-CN" altLang="en-US" sz="1800" dirty="0">
                <a:solidFill>
                  <a:schemeClr val="tx1"/>
                </a:solidFill>
                <a:latin typeface="宋体" panose="02010600030101010101" pitchFamily="2" charset="-122"/>
                <a:ea typeface="宋体" panose="02010600030101010101" pitchFamily="2" charset="-122"/>
              </a:rPr>
              <a:t>教师、学生个人终端的教学、科研、学习资料；</a:t>
            </a:r>
            <a:endParaRPr kumimoji="1" lang="en-US" altLang="zh-CN" sz="1800" dirty="0">
              <a:solidFill>
                <a:schemeClr val="tx1"/>
              </a:solidFill>
              <a:latin typeface="宋体" panose="02010600030101010101" pitchFamily="2" charset="-122"/>
              <a:ea typeface="宋体" panose="02010600030101010101" pitchFamily="2" charset="-122"/>
            </a:endParaRPr>
          </a:p>
          <a:p>
            <a:pPr marL="285750" lvl="1" algn="just" defTabSz="914400">
              <a:lnSpc>
                <a:spcPct val="145000"/>
              </a:lnSpc>
              <a:spcBef>
                <a:spcPts val="0"/>
              </a:spcBef>
              <a:spcAft>
                <a:spcPts val="1200"/>
              </a:spcAft>
              <a:buClr>
                <a:schemeClr val="tx2"/>
              </a:buClr>
              <a:buSzTx/>
              <a:buFont typeface="Wingdings" panose="05000000000000000000" pitchFamily="2" charset="2"/>
              <a:buChar char="l"/>
              <a:defRPr/>
            </a:pPr>
            <a:r>
              <a:rPr kumimoji="1" lang="zh-CN" altLang="en-US" sz="1800" dirty="0">
                <a:solidFill>
                  <a:schemeClr val="tx1"/>
                </a:solidFill>
                <a:latin typeface="宋体" panose="02010600030101010101" pitchFamily="2" charset="-122"/>
                <a:ea typeface="宋体" panose="02010600030101010101" pitchFamily="2" charset="-122"/>
              </a:rPr>
              <a:t>第六类来源，公务电子邮件。</a:t>
            </a:r>
            <a:endParaRPr kumimoji="1" lang="zh-CN" altLang="zh-CN" sz="1800" dirty="0">
              <a:solidFill>
                <a:schemeClr val="tx1"/>
              </a:solidFill>
              <a:latin typeface="宋体" panose="02010600030101010101" pitchFamily="2" charset="-122"/>
              <a:ea typeface="宋体" panose="02010600030101010101" pitchFamily="2" charset="-122"/>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24113" y="980728"/>
            <a:ext cx="3384946" cy="553998"/>
          </a:xfrm>
          <a:prstGeom prst="rect">
            <a:avLst/>
          </a:prstGeom>
          <a:noFill/>
        </p:spPr>
        <p:txBody>
          <a:bodyPr wrap="square" rtlCol="0">
            <a:spAutoFit/>
          </a:bodyPr>
          <a:lstStyle/>
          <a:p>
            <a:pPr algn="ctr"/>
            <a:r>
              <a:rPr lang="zh-CN" altLang="en-US" sz="3000" b="1" dirty="0">
                <a:solidFill>
                  <a:srgbClr val="006600"/>
                </a:solidFill>
                <a:latin typeface="微软雅黑" panose="020B0503020204020204" pitchFamily="34" charset="-122"/>
                <a:ea typeface="微软雅黑" panose="020B0503020204020204" pitchFamily="34" charset="-122"/>
                <a:cs typeface="+mj-cs"/>
              </a:rPr>
              <a:t>馆藏档案</a:t>
            </a:r>
            <a:endParaRPr lang="en-US" altLang="zh-CN" sz="3000" b="1" dirty="0">
              <a:solidFill>
                <a:srgbClr val="006600"/>
              </a:solidFill>
              <a:latin typeface="微软雅黑" panose="020B0503020204020204" pitchFamily="34" charset="-122"/>
              <a:ea typeface="微软雅黑" panose="020B0503020204020204" pitchFamily="34" charset="-122"/>
              <a:cs typeface="+mj-cs"/>
            </a:endParaRPr>
          </a:p>
        </p:txBody>
      </p:sp>
      <p:sp>
        <p:nvSpPr>
          <p:cNvPr id="5" name="TextBox 4"/>
          <p:cNvSpPr txBox="1"/>
          <p:nvPr/>
        </p:nvSpPr>
        <p:spPr>
          <a:xfrm>
            <a:off x="663809" y="1772816"/>
            <a:ext cx="8105554" cy="3054682"/>
          </a:xfrm>
          <a:prstGeom prst="rect">
            <a:avLst/>
          </a:prstGeom>
          <a:noFill/>
        </p:spPr>
        <p:txBody>
          <a:bodyPr wrap="square" rtlCol="0">
            <a:spAutoFit/>
          </a:bodyPr>
          <a:lstStyle/>
          <a:p>
            <a:pPr indent="457200" algn="just">
              <a:lnSpc>
                <a:spcPct val="125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档案馆藏分</a:t>
            </a:r>
            <a:r>
              <a:rPr lang="en-US" sz="2200" dirty="0">
                <a:latin typeface="Times New Roman" panose="02020603050405020304" pitchFamily="18" charset="0"/>
                <a:ea typeface="宋体" panose="02010600030101010101" pitchFamily="2" charset="-122"/>
                <a:cs typeface="Times New Roman" panose="02020603050405020304" pitchFamily="18" charset="0"/>
              </a:rPr>
              <a:t>5</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个全宗：国立中山大学、私立岭南大学、中山大学、中山医科大学、新中山大学。</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5000"/>
              </a:lnSpc>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5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截至</a:t>
            </a:r>
            <a:r>
              <a:rPr lang="en-US" sz="2200" dirty="0">
                <a:latin typeface="Times New Roman" panose="02020603050405020304" pitchFamily="18" charset="0"/>
                <a:ea typeface="宋体" panose="02010600030101010101" pitchFamily="2" charset="-122"/>
                <a:cs typeface="Times New Roman" panose="02020603050405020304" pitchFamily="18" charset="0"/>
              </a:rPr>
              <a:t>2017</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年底，馆藏档案约</a:t>
            </a:r>
            <a:r>
              <a:rPr lang="en-US" sz="2200" dirty="0">
                <a:latin typeface="Times New Roman" panose="02020603050405020304" pitchFamily="18" charset="0"/>
                <a:ea typeface="宋体" panose="02010600030101010101" pitchFamily="2" charset="-122"/>
                <a:cs typeface="Times New Roman" panose="02020603050405020304" pitchFamily="18" charset="0"/>
              </a:rPr>
              <a:t>17</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1087</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卷，数字化资源</a:t>
            </a:r>
            <a:r>
              <a:rPr lang="en-US" altLang="zh-CN" sz="2200" dirty="0">
                <a:latin typeface="Times New Roman" panose="02020603050405020304" pitchFamily="18" charset="0"/>
                <a:ea typeface="宋体" panose="02010600030101010101" pitchFamily="2" charset="-122"/>
                <a:cs typeface="Times New Roman" panose="02020603050405020304" pitchFamily="18" charset="0"/>
              </a:rPr>
              <a:t>41TB</a:t>
            </a: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a:t>
            </a: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5000"/>
              </a:lnSpc>
            </a:pPr>
            <a:endParaRPr lang="en-US" altLang="zh-CN" sz="2200" dirty="0">
              <a:latin typeface="Times New Roman" panose="02020603050405020304" pitchFamily="18" charset="0"/>
              <a:ea typeface="宋体" panose="02010600030101010101" pitchFamily="2" charset="-122"/>
              <a:cs typeface="Times New Roman" panose="02020603050405020304" pitchFamily="18" charset="0"/>
            </a:endParaRPr>
          </a:p>
          <a:p>
            <a:pPr indent="457200" algn="just">
              <a:lnSpc>
                <a:spcPct val="125000"/>
              </a:lnSpc>
            </a:pPr>
            <a:r>
              <a:rPr lang="zh-CN" altLang="en-US" sz="2200" dirty="0">
                <a:latin typeface="Times New Roman" panose="02020603050405020304" pitchFamily="18" charset="0"/>
                <a:ea typeface="宋体" panose="02010600030101010101" pitchFamily="2" charset="-122"/>
                <a:cs typeface="Times New Roman" panose="02020603050405020304" pitchFamily="18" charset="0"/>
              </a:rPr>
              <a:t>馆藏档案主要以新中国成立后的各类档案为主，反映着两校合并前后学校在教学、科研、医疗和管理等方面情况。</a:t>
            </a:r>
            <a:endParaRPr lang="en-US" altLang="zh-CN" sz="22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4294967295"/>
          </p:nvPr>
        </p:nvSpPr>
        <p:spPr>
          <a:xfrm>
            <a:off x="655526" y="1339581"/>
            <a:ext cx="8229600" cy="2609850"/>
          </a:xfrm>
        </p:spPr>
        <p:txBody>
          <a:bodyPr>
            <a:noAutofit/>
          </a:bodyPr>
          <a:lstStyle/>
          <a:p>
            <a:pPr algn="just">
              <a:lnSpc>
                <a:spcPct val="125000"/>
              </a:lnSpc>
              <a:buFont typeface="Wingdings" panose="05000000000000000000" pitchFamily="2" charset="2"/>
              <a:buChar char="l"/>
            </a:pPr>
            <a:r>
              <a:rPr lang="en-US" sz="2000" dirty="0">
                <a:latin typeface="Times New Roman" panose="02020603050405020304" pitchFamily="18" charset="0"/>
                <a:ea typeface="宋体" panose="02010600030101010101" pitchFamily="2" charset="-122"/>
                <a:cs typeface="Times New Roman" panose="02020603050405020304" pitchFamily="18" charset="0"/>
              </a:rPr>
              <a:t>19</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世纪中叶，国立中山大学各前身院校形成的历史档案；</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buFont typeface="Wingdings" panose="05000000000000000000" pitchFamily="2" charset="2"/>
              <a:buChar char="l"/>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建国前私立岭南大学建筑物最初的设计图纸；</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buFont typeface="Wingdings" panose="05000000000000000000" pitchFamily="2" charset="2"/>
              <a:buChar char="l"/>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岭南大学的玻璃底片和照片，反映着旧岭大时期的人物、事件以及一批建于</a:t>
            </a:r>
            <a:r>
              <a:rPr lang="en-US" sz="2000" dirty="0">
                <a:latin typeface="Times New Roman" panose="02020603050405020304" pitchFamily="18" charset="0"/>
                <a:ea typeface="宋体" panose="02010600030101010101" pitchFamily="2" charset="-122"/>
                <a:cs typeface="Times New Roman" panose="02020603050405020304" pitchFamily="18" charset="0"/>
              </a:rPr>
              <a:t>20</a:t>
            </a: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世纪前半叶原岭南大学时期建筑物的历史原貌。</a:t>
            </a:r>
            <a:endParaRPr lang="en-US" altLang="zh-CN" sz="2000" dirty="0">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25000"/>
              </a:lnSpc>
              <a:buFont typeface="Wingdings" panose="05000000000000000000" pitchFamily="2" charset="2"/>
              <a:buChar char="l"/>
            </a:pPr>
            <a:r>
              <a:rPr lang="zh-CN" altLang="en-US" sz="2000" dirty="0">
                <a:latin typeface="Times New Roman" panose="02020603050405020304" pitchFamily="18" charset="0"/>
                <a:ea typeface="宋体" panose="02010600030101010101" pitchFamily="2" charset="-122"/>
                <a:cs typeface="Times New Roman" panose="02020603050405020304" pitchFamily="18" charset="0"/>
              </a:rPr>
              <a:t>珍藏有邓小平等党和国家领导人、知名人士题词墨宝，毛泽东等党和国家领导、省市领导视察我校、接见我校名师名人的珍贵照片等。</a:t>
            </a:r>
            <a:endParaRPr lang="zh-CN" altLang="en-US" sz="2000" dirty="0"/>
          </a:p>
        </p:txBody>
      </p:sp>
      <p:pic>
        <p:nvPicPr>
          <p:cNvPr id="5" name="Picture 2" descr="D:\2016年工作\宣传\6.9档案馆展览\69档案馆展览材料\3-4 馆藏档案\1-3 档案馆珍藏民国时期博济医院年报.jpg"/>
          <p:cNvPicPr>
            <a:picLocks noChangeAspect="1" noChangeArrowheads="1"/>
          </p:cNvPicPr>
          <p:nvPr/>
        </p:nvPicPr>
        <p:blipFill>
          <a:blip r:embed="rId1" cstate="print"/>
          <a:srcRect/>
          <a:stretch>
            <a:fillRect/>
          </a:stretch>
        </p:blipFill>
        <p:spPr bwMode="auto">
          <a:xfrm>
            <a:off x="1290986" y="4026499"/>
            <a:ext cx="2594248" cy="1945686"/>
          </a:xfrm>
          <a:prstGeom prst="rect">
            <a:avLst/>
          </a:prstGeom>
          <a:noFill/>
        </p:spPr>
      </p:pic>
      <p:sp>
        <p:nvSpPr>
          <p:cNvPr id="6" name="TextBox 5"/>
          <p:cNvSpPr txBox="1"/>
          <p:nvPr/>
        </p:nvSpPr>
        <p:spPr>
          <a:xfrm>
            <a:off x="690728" y="6240757"/>
            <a:ext cx="3647152" cy="369332"/>
          </a:xfrm>
          <a:prstGeom prst="rect">
            <a:avLst/>
          </a:prstGeom>
          <a:noFill/>
        </p:spPr>
        <p:txBody>
          <a:bodyPr wrap="none" rtlCol="0">
            <a:spAutoFit/>
          </a:bodyPr>
          <a:lstStyle/>
          <a:p>
            <a:r>
              <a:rPr lang="zh-CN" altLang="en-US" dirty="0">
                <a:solidFill>
                  <a:prstClr val="black"/>
                </a:solidFill>
              </a:rPr>
              <a:t>档案馆珍藏民国时期博济医院年报</a:t>
            </a:r>
            <a:endParaRPr lang="zh-CN" altLang="en-US" dirty="0">
              <a:solidFill>
                <a:prstClr val="black"/>
              </a:solidFill>
            </a:endParaRPr>
          </a:p>
        </p:txBody>
      </p:sp>
      <p:pic>
        <p:nvPicPr>
          <p:cNvPr id="1027" name="Picture 3" descr="D:\2016年工作\宣传\6.9档案馆展览\69档案馆展览材料\3-4 馆藏档案\2-2 档案馆保存岭南大学时期的玻璃底片：岭南大学初期校景.JPG"/>
          <p:cNvPicPr>
            <a:picLocks noChangeAspect="1" noChangeArrowheads="1"/>
          </p:cNvPicPr>
          <p:nvPr/>
        </p:nvPicPr>
        <p:blipFill>
          <a:blip r:embed="rId2" cstate="print"/>
          <a:srcRect/>
          <a:stretch>
            <a:fillRect/>
          </a:stretch>
        </p:blipFill>
        <p:spPr bwMode="auto">
          <a:xfrm>
            <a:off x="5508103" y="4043035"/>
            <a:ext cx="2755541" cy="1929149"/>
          </a:xfrm>
          <a:prstGeom prst="rect">
            <a:avLst/>
          </a:prstGeom>
          <a:noFill/>
        </p:spPr>
      </p:pic>
      <p:sp>
        <p:nvSpPr>
          <p:cNvPr id="8" name="TextBox 7"/>
          <p:cNvSpPr txBox="1"/>
          <p:nvPr/>
        </p:nvSpPr>
        <p:spPr>
          <a:xfrm>
            <a:off x="5354623" y="6102257"/>
            <a:ext cx="3286148" cy="646331"/>
          </a:xfrm>
          <a:prstGeom prst="rect">
            <a:avLst/>
          </a:prstGeom>
          <a:noFill/>
        </p:spPr>
        <p:txBody>
          <a:bodyPr wrap="square" rtlCol="0">
            <a:spAutoFit/>
          </a:bodyPr>
          <a:lstStyle/>
          <a:p>
            <a:r>
              <a:rPr lang="zh-CN" altLang="en-US" dirty="0">
                <a:solidFill>
                  <a:prstClr val="black"/>
                </a:solidFill>
              </a:rPr>
              <a:t>档案馆保存岭南大学时期的玻璃底片：岭南大学初期校景</a:t>
            </a:r>
            <a:endParaRPr lang="zh-CN" altLang="en-US" dirty="0">
              <a:solidFill>
                <a:prstClr val="black"/>
              </a:solidFill>
            </a:endParaRPr>
          </a:p>
        </p:txBody>
      </p:sp>
      <p:sp>
        <p:nvSpPr>
          <p:cNvPr id="7" name="TextBox 6"/>
          <p:cNvSpPr txBox="1"/>
          <p:nvPr/>
        </p:nvSpPr>
        <p:spPr>
          <a:xfrm>
            <a:off x="2843808" y="749520"/>
            <a:ext cx="3373536" cy="507831"/>
          </a:xfrm>
          <a:prstGeom prst="rect">
            <a:avLst/>
          </a:prstGeom>
          <a:noFill/>
        </p:spPr>
        <p:txBody>
          <a:bodyPr wrap="square" rtlCol="0">
            <a:spAutoFit/>
          </a:bodyPr>
          <a:lstStyle/>
          <a:p>
            <a:pPr algn="ctr"/>
            <a:r>
              <a:rPr lang="zh-CN" altLang="en-US" sz="2700" b="1" dirty="0">
                <a:solidFill>
                  <a:srgbClr val="006600"/>
                </a:solidFill>
                <a:latin typeface="微软雅黑" panose="020B0503020204020204" pitchFamily="34" charset="-122"/>
                <a:ea typeface="微软雅黑" panose="020B0503020204020204" pitchFamily="34" charset="-122"/>
                <a:cs typeface="+mj-cs"/>
              </a:rPr>
              <a:t>第一类：特色档案</a:t>
            </a:r>
            <a:endParaRPr lang="zh-CN" altLang="en-US" sz="2700" b="1" dirty="0">
              <a:solidFill>
                <a:srgbClr val="006600"/>
              </a:solidFill>
              <a:latin typeface="微软雅黑" panose="020B0503020204020204" pitchFamily="34" charset="-122"/>
              <a:ea typeface="微软雅黑" panose="020B0503020204020204" pitchFamily="34" charset="-122"/>
              <a:cs typeface="+mj-cs"/>
            </a:endParaRPr>
          </a:p>
        </p:txBody>
      </p:sp>
      <p:sp>
        <p:nvSpPr>
          <p:cNvPr id="4" name="灯片编号占位符 3"/>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anim calcmode="lin" valueType="num">
                                      <p:cBhvr additive="base">
                                        <p:cTn id="39" dur="500" fill="hold"/>
                                        <p:tgtEl>
                                          <p:spTgt spid="1027"/>
                                        </p:tgtEl>
                                        <p:attrNameLst>
                                          <p:attrName>ppt_x</p:attrName>
                                        </p:attrNameLst>
                                      </p:cBhvr>
                                      <p:tavLst>
                                        <p:tav tm="0">
                                          <p:val>
                                            <p:strVal val="#ppt_x"/>
                                          </p:val>
                                        </p:tav>
                                        <p:tav tm="100000">
                                          <p:val>
                                            <p:strVal val="#ppt_x"/>
                                          </p:val>
                                        </p:tav>
                                      </p:tavLst>
                                    </p:anim>
                                    <p:anim calcmode="lin" valueType="num">
                                      <p:cBhvr additive="base">
                                        <p:cTn id="40" dur="500" fill="hold"/>
                                        <p:tgtEl>
                                          <p:spTgt spid="10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additive="base">
                                        <p:cTn id="43" dur="500" fill="hold"/>
                                        <p:tgtEl>
                                          <p:spTgt spid="6"/>
                                        </p:tgtEl>
                                        <p:attrNameLst>
                                          <p:attrName>ppt_x</p:attrName>
                                        </p:attrNameLst>
                                      </p:cBhvr>
                                      <p:tavLst>
                                        <p:tav tm="0">
                                          <p:val>
                                            <p:strVal val="#ppt_x"/>
                                          </p:val>
                                        </p:tav>
                                        <p:tav tm="100000">
                                          <p:val>
                                            <p:strVal val="#ppt_x"/>
                                          </p:val>
                                        </p:tav>
                                      </p:tavLst>
                                    </p:anim>
                                    <p:anim calcmode="lin" valueType="num">
                                      <p:cBhvr additive="base">
                                        <p:cTn id="44" dur="500" fill="hold"/>
                                        <p:tgtEl>
                                          <p:spTgt spid="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4" name="01f11694-8e14-4ae2-be4b-fcb27bab0f9f"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custDataLst>
              <p:tags r:id="rId2"/>
            </p:custDataLst>
          </p:nvPr>
        </p:nvGrpSpPr>
        <p:grpSpPr>
          <a:xfrm>
            <a:off x="1526246" y="1988840"/>
            <a:ext cx="7194756" cy="4660472"/>
            <a:chOff x="1693550" y="1236581"/>
            <a:chExt cx="9593007" cy="6213959"/>
          </a:xfrm>
        </p:grpSpPr>
        <p:grpSp>
          <p:nvGrpSpPr>
            <p:cNvPr id="5" name="ïşḷiďe"/>
            <p:cNvGrpSpPr/>
            <p:nvPr/>
          </p:nvGrpSpPr>
          <p:grpSpPr>
            <a:xfrm>
              <a:off x="4036691" y="2231788"/>
              <a:ext cx="4084733" cy="4109172"/>
              <a:chOff x="4064287" y="2123776"/>
              <a:chExt cx="4084733" cy="4109172"/>
            </a:xfrm>
          </p:grpSpPr>
          <p:sp>
            <p:nvSpPr>
              <p:cNvPr id="21" name="îṩ1ïḑé"/>
              <p:cNvSpPr/>
              <p:nvPr/>
            </p:nvSpPr>
            <p:spPr bwMode="auto">
              <a:xfrm>
                <a:off x="4064287" y="2699865"/>
                <a:ext cx="2195147" cy="1828563"/>
              </a:xfrm>
              <a:custGeom>
                <a:avLst/>
                <a:gdLst/>
                <a:ahLst/>
                <a:cxnLst>
                  <a:cxn ang="0">
                    <a:pos x="126" y="396"/>
                  </a:cxn>
                  <a:cxn ang="0">
                    <a:pos x="76" y="153"/>
                  </a:cxn>
                  <a:cxn ang="0">
                    <a:pos x="475" y="73"/>
                  </a:cxn>
                  <a:cxn ang="0">
                    <a:pos x="225" y="182"/>
                  </a:cxn>
                  <a:cxn ang="0">
                    <a:pos x="126" y="396"/>
                  </a:cxn>
                </a:cxnLst>
                <a:rect l="0" t="0" r="r" b="b"/>
                <a:pathLst>
                  <a:path w="475" h="396">
                    <a:moveTo>
                      <a:pt x="126" y="396"/>
                    </a:moveTo>
                    <a:cubicBezTo>
                      <a:pt x="126" y="396"/>
                      <a:pt x="0" y="278"/>
                      <a:pt x="76" y="153"/>
                    </a:cubicBezTo>
                    <a:cubicBezTo>
                      <a:pt x="168" y="0"/>
                      <a:pt x="475" y="73"/>
                      <a:pt x="475" y="73"/>
                    </a:cubicBezTo>
                    <a:cubicBezTo>
                      <a:pt x="475" y="73"/>
                      <a:pt x="318" y="70"/>
                      <a:pt x="225" y="182"/>
                    </a:cubicBezTo>
                    <a:cubicBezTo>
                      <a:pt x="160" y="261"/>
                      <a:pt x="126" y="396"/>
                      <a:pt x="126" y="396"/>
                    </a:cubicBezTo>
                    <a:close/>
                  </a:path>
                </a:pathLst>
              </a:custGeom>
              <a:solidFill>
                <a:schemeClr val="accent1"/>
              </a:solidFill>
              <a:ln w="9525">
                <a:noFill/>
                <a:round/>
              </a:ln>
            </p:spPr>
            <p:txBody>
              <a:bodyPr anchor="ctr"/>
              <a:lstStyle/>
              <a:p>
                <a:pPr algn="ctr"/>
              </a:p>
            </p:txBody>
          </p:sp>
          <p:sp>
            <p:nvSpPr>
              <p:cNvPr id="22" name="íṡľîďé"/>
              <p:cNvSpPr/>
              <p:nvPr/>
            </p:nvSpPr>
            <p:spPr bwMode="auto">
              <a:xfrm>
                <a:off x="5394133" y="2123776"/>
                <a:ext cx="1911478" cy="1793649"/>
              </a:xfrm>
              <a:custGeom>
                <a:avLst/>
                <a:gdLst/>
                <a:ahLst/>
                <a:cxnLst>
                  <a:cxn ang="0">
                    <a:pos x="0" y="157"/>
                  </a:cxn>
                  <a:cxn ang="0">
                    <a:pos x="215" y="33"/>
                  </a:cxn>
                  <a:cxn ang="0">
                    <a:pos x="414" y="388"/>
                  </a:cxn>
                  <a:cxn ang="0">
                    <a:pos x="234" y="184"/>
                  </a:cxn>
                  <a:cxn ang="0">
                    <a:pos x="0" y="157"/>
                  </a:cxn>
                </a:cxnLst>
                <a:rect l="0" t="0" r="r" b="b"/>
                <a:pathLst>
                  <a:path w="414" h="388">
                    <a:moveTo>
                      <a:pt x="0" y="157"/>
                    </a:moveTo>
                    <a:cubicBezTo>
                      <a:pt x="0" y="157"/>
                      <a:pt x="73" y="0"/>
                      <a:pt x="215" y="33"/>
                    </a:cubicBezTo>
                    <a:cubicBezTo>
                      <a:pt x="389" y="74"/>
                      <a:pt x="414" y="388"/>
                      <a:pt x="414" y="388"/>
                    </a:cubicBezTo>
                    <a:cubicBezTo>
                      <a:pt x="414" y="388"/>
                      <a:pt x="370" y="238"/>
                      <a:pt x="234" y="184"/>
                    </a:cubicBezTo>
                    <a:cubicBezTo>
                      <a:pt x="139" y="146"/>
                      <a:pt x="0" y="157"/>
                      <a:pt x="0" y="157"/>
                    </a:cubicBezTo>
                    <a:close/>
                  </a:path>
                </a:pathLst>
              </a:custGeom>
              <a:solidFill>
                <a:schemeClr val="accent2"/>
              </a:solidFill>
              <a:ln w="9525">
                <a:noFill/>
                <a:round/>
              </a:ln>
            </p:spPr>
            <p:txBody>
              <a:bodyPr anchor="ctr"/>
              <a:lstStyle/>
              <a:p>
                <a:pPr algn="ctr"/>
              </a:p>
            </p:txBody>
          </p:sp>
          <p:sp>
            <p:nvSpPr>
              <p:cNvPr id="23" name="iṥliḍe"/>
              <p:cNvSpPr/>
              <p:nvPr/>
            </p:nvSpPr>
            <p:spPr bwMode="auto">
              <a:xfrm>
                <a:off x="6804875" y="3068888"/>
                <a:ext cx="1344145" cy="2151507"/>
              </a:xfrm>
              <a:custGeom>
                <a:avLst/>
                <a:gdLst/>
                <a:ahLst/>
                <a:cxnLst>
                  <a:cxn ang="0">
                    <a:pos x="92" y="0"/>
                  </a:cxn>
                  <a:cxn ang="0">
                    <a:pos x="276" y="167"/>
                  </a:cxn>
                  <a:cxn ang="0">
                    <a:pos x="0" y="466"/>
                  </a:cxn>
                  <a:cxn ang="0">
                    <a:pos x="138" y="231"/>
                  </a:cxn>
                  <a:cxn ang="0">
                    <a:pos x="92" y="0"/>
                  </a:cxn>
                </a:cxnLst>
                <a:rect l="0" t="0" r="r" b="b"/>
                <a:pathLst>
                  <a:path w="291" h="466">
                    <a:moveTo>
                      <a:pt x="92" y="0"/>
                    </a:moveTo>
                    <a:cubicBezTo>
                      <a:pt x="92" y="0"/>
                      <a:pt x="264" y="21"/>
                      <a:pt x="276" y="167"/>
                    </a:cubicBezTo>
                    <a:cubicBezTo>
                      <a:pt x="291" y="345"/>
                      <a:pt x="0" y="466"/>
                      <a:pt x="0" y="466"/>
                    </a:cubicBezTo>
                    <a:cubicBezTo>
                      <a:pt x="0" y="466"/>
                      <a:pt x="129" y="377"/>
                      <a:pt x="138" y="231"/>
                    </a:cubicBezTo>
                    <a:cubicBezTo>
                      <a:pt x="144" y="129"/>
                      <a:pt x="92" y="0"/>
                      <a:pt x="92" y="0"/>
                    </a:cubicBezTo>
                    <a:close/>
                  </a:path>
                </a:pathLst>
              </a:custGeom>
              <a:solidFill>
                <a:schemeClr val="accent3"/>
              </a:solidFill>
              <a:ln w="9525">
                <a:noFill/>
                <a:round/>
              </a:ln>
            </p:spPr>
            <p:txBody>
              <a:bodyPr anchor="ctr"/>
              <a:lstStyle/>
              <a:p>
                <a:pPr algn="ctr"/>
              </a:p>
            </p:txBody>
          </p:sp>
          <p:sp>
            <p:nvSpPr>
              <p:cNvPr id="24" name="ïṩ1íďe"/>
              <p:cNvSpPr/>
              <p:nvPr/>
            </p:nvSpPr>
            <p:spPr bwMode="auto">
              <a:xfrm>
                <a:off x="5509063" y="4862619"/>
                <a:ext cx="2326070" cy="1370329"/>
              </a:xfrm>
              <a:custGeom>
                <a:avLst/>
                <a:gdLst/>
                <a:ahLst/>
                <a:cxnLst>
                  <a:cxn ang="0">
                    <a:pos x="471" y="0"/>
                  </a:cxn>
                  <a:cxn ang="0">
                    <a:pos x="370" y="226"/>
                  </a:cxn>
                  <a:cxn ang="0">
                    <a:pos x="0" y="56"/>
                  </a:cxn>
                  <a:cxn ang="0">
                    <a:pos x="266" y="115"/>
                  </a:cxn>
                  <a:cxn ang="0">
                    <a:pos x="471" y="0"/>
                  </a:cxn>
                </a:cxnLst>
                <a:rect l="0" t="0" r="r" b="b"/>
                <a:pathLst>
                  <a:path w="504" h="296">
                    <a:moveTo>
                      <a:pt x="471" y="0"/>
                    </a:moveTo>
                    <a:cubicBezTo>
                      <a:pt x="471" y="0"/>
                      <a:pt x="504" y="170"/>
                      <a:pt x="370" y="226"/>
                    </a:cubicBezTo>
                    <a:cubicBezTo>
                      <a:pt x="205" y="296"/>
                      <a:pt x="0" y="56"/>
                      <a:pt x="0" y="56"/>
                    </a:cubicBezTo>
                    <a:cubicBezTo>
                      <a:pt x="0" y="56"/>
                      <a:pt x="124" y="151"/>
                      <a:pt x="266" y="115"/>
                    </a:cubicBezTo>
                    <a:cubicBezTo>
                      <a:pt x="365" y="89"/>
                      <a:pt x="471" y="0"/>
                      <a:pt x="471" y="0"/>
                    </a:cubicBezTo>
                    <a:close/>
                  </a:path>
                </a:pathLst>
              </a:custGeom>
              <a:solidFill>
                <a:schemeClr val="accent4"/>
              </a:solidFill>
              <a:ln w="9525">
                <a:noFill/>
                <a:round/>
              </a:ln>
            </p:spPr>
            <p:txBody>
              <a:bodyPr anchor="ctr"/>
              <a:lstStyle/>
              <a:p>
                <a:pPr algn="ctr"/>
              </a:p>
            </p:txBody>
          </p:sp>
          <p:sp>
            <p:nvSpPr>
              <p:cNvPr id="25" name="ïṥ1îḍè"/>
              <p:cNvSpPr/>
              <p:nvPr/>
            </p:nvSpPr>
            <p:spPr bwMode="auto">
              <a:xfrm>
                <a:off x="4367813" y="3751954"/>
                <a:ext cx="1680182" cy="2374074"/>
              </a:xfrm>
              <a:custGeom>
                <a:avLst/>
                <a:gdLst/>
                <a:ahLst/>
                <a:cxnLst>
                  <a:cxn ang="0">
                    <a:pos x="363" y="431"/>
                  </a:cxn>
                  <a:cxn ang="0">
                    <a:pos x="116" y="404"/>
                  </a:cxn>
                  <a:cxn ang="0">
                    <a:pos x="164" y="0"/>
                  </a:cxn>
                  <a:cxn ang="0">
                    <a:pos x="190" y="271"/>
                  </a:cxn>
                  <a:cxn ang="0">
                    <a:pos x="363" y="431"/>
                  </a:cxn>
                </a:cxnLst>
                <a:rect l="0" t="0" r="r" b="b"/>
                <a:pathLst>
                  <a:path w="363" h="514">
                    <a:moveTo>
                      <a:pt x="363" y="431"/>
                    </a:moveTo>
                    <a:cubicBezTo>
                      <a:pt x="363" y="431"/>
                      <a:pt x="212" y="514"/>
                      <a:pt x="116" y="404"/>
                    </a:cubicBezTo>
                    <a:cubicBezTo>
                      <a:pt x="0" y="269"/>
                      <a:pt x="164" y="0"/>
                      <a:pt x="164" y="0"/>
                    </a:cubicBezTo>
                    <a:cubicBezTo>
                      <a:pt x="164" y="0"/>
                      <a:pt x="112" y="147"/>
                      <a:pt x="190" y="271"/>
                    </a:cubicBezTo>
                    <a:cubicBezTo>
                      <a:pt x="245" y="357"/>
                      <a:pt x="363" y="431"/>
                      <a:pt x="363" y="431"/>
                    </a:cubicBezTo>
                    <a:close/>
                  </a:path>
                </a:pathLst>
              </a:custGeom>
              <a:solidFill>
                <a:schemeClr val="accent5"/>
              </a:solidFill>
              <a:ln w="9525">
                <a:noFill/>
                <a:round/>
              </a:ln>
            </p:spPr>
            <p:txBody>
              <a:bodyPr anchor="ctr"/>
              <a:lstStyle/>
              <a:p>
                <a:pPr algn="ctr"/>
              </a:p>
            </p:txBody>
          </p:sp>
        </p:grpSp>
        <p:grpSp>
          <p:nvGrpSpPr>
            <p:cNvPr id="6" name="işľïḍê"/>
            <p:cNvGrpSpPr/>
            <p:nvPr/>
          </p:nvGrpSpPr>
          <p:grpSpPr>
            <a:xfrm>
              <a:off x="4859912" y="1236581"/>
              <a:ext cx="2681483" cy="1255070"/>
              <a:chOff x="4818760" y="1367016"/>
              <a:chExt cx="2681483" cy="1255070"/>
            </a:xfrm>
          </p:grpSpPr>
          <p:sp>
            <p:nvSpPr>
              <p:cNvPr id="19" name="îṣḻíḓe"/>
              <p:cNvSpPr txBox="1"/>
              <p:nvPr/>
            </p:nvSpPr>
            <p:spPr bwMode="auto">
              <a:xfrm>
                <a:off x="4818760" y="1367016"/>
                <a:ext cx="2619116" cy="309959"/>
              </a:xfrm>
              <a:prstGeom prst="rect">
                <a:avLst/>
              </a:prstGeom>
              <a:noFill/>
            </p:spPr>
            <p:txBody>
              <a:bodyPr wrap="none" lIns="0" tIns="0" rIns="0" bIns="0" anchor="t" anchorCtr="1">
                <a:noAutofit/>
              </a:bodyPr>
              <a:lstStyle/>
              <a:p>
                <a:pPr latinLnBrk="0"/>
                <a:r>
                  <a:rPr lang="zh-CN" altLang="en-US" sz="2500" b="1" dirty="0">
                    <a:solidFill>
                      <a:schemeClr val="accent2">
                        <a:lumMod val="100000"/>
                      </a:schemeClr>
                    </a:solidFill>
                    <a:latin typeface="楷体" panose="02010609060101010101" pitchFamily="49" charset="-122"/>
                    <a:ea typeface="楷体" panose="02010609060101010101" pitchFamily="49" charset="-122"/>
                  </a:rPr>
                  <a:t>招生阶段</a:t>
                </a:r>
                <a:endParaRPr lang="zh-CN" altLang="en-US" sz="2500" b="1" dirty="0">
                  <a:solidFill>
                    <a:schemeClr val="accent2">
                      <a:lumMod val="100000"/>
                    </a:schemeClr>
                  </a:solidFill>
                  <a:effectLst/>
                  <a:latin typeface="楷体" panose="02010609060101010101" pitchFamily="49" charset="-122"/>
                  <a:ea typeface="楷体" panose="02010609060101010101" pitchFamily="49" charset="-122"/>
                </a:endParaRPr>
              </a:p>
            </p:txBody>
          </p:sp>
          <p:sp>
            <p:nvSpPr>
              <p:cNvPr id="20" name="îSļïḑé"/>
              <p:cNvSpPr txBox="1"/>
              <p:nvPr/>
            </p:nvSpPr>
            <p:spPr bwMode="auto">
              <a:xfrm>
                <a:off x="4881127" y="1968428"/>
                <a:ext cx="2619116" cy="653658"/>
              </a:xfrm>
              <a:prstGeom prst="rect">
                <a:avLst/>
              </a:prstGeom>
              <a:noFill/>
            </p:spPr>
            <p:txBody>
              <a:bodyPr wrap="square" lIns="0" tIns="0" rIns="0" bIns="0" anchor="t" anchorCtr="1">
                <a:normAutofit/>
              </a:bodyPr>
              <a:lstStyle/>
              <a:p>
                <a:pPr algn="ctr" latinLnBrk="0">
                  <a:lnSpc>
                    <a:spcPct val="120000"/>
                  </a:lnSpc>
                </a:pPr>
                <a:r>
                  <a:rPr lang="zh-CN" altLang="en-US" sz="1600" b="0" dirty="0">
                    <a:solidFill>
                      <a:schemeClr val="tx1"/>
                    </a:solidFill>
                    <a:effectLst/>
                    <a:latin typeface="楷体" panose="02010609060101010101" pitchFamily="49" charset="-122"/>
                    <a:ea typeface="楷体" panose="02010609060101010101" pitchFamily="49" charset="-122"/>
                  </a:rPr>
                  <a:t>录取信息</a:t>
                </a:r>
                <a:endParaRPr lang="zh-CN" altLang="en-US" sz="1600" b="0" dirty="0">
                  <a:solidFill>
                    <a:schemeClr val="tx1"/>
                  </a:solidFill>
                  <a:effectLst/>
                  <a:latin typeface="楷体" panose="02010609060101010101" pitchFamily="49" charset="-122"/>
                  <a:ea typeface="楷体" panose="02010609060101010101" pitchFamily="49" charset="-122"/>
                </a:endParaRPr>
              </a:p>
            </p:txBody>
          </p:sp>
        </p:grpSp>
        <p:grpSp>
          <p:nvGrpSpPr>
            <p:cNvPr id="7" name="íš1íḍê"/>
            <p:cNvGrpSpPr/>
            <p:nvPr/>
          </p:nvGrpSpPr>
          <p:grpSpPr>
            <a:xfrm>
              <a:off x="7368530" y="3544409"/>
              <a:ext cx="3187193" cy="993161"/>
              <a:chOff x="656623" y="2884160"/>
              <a:chExt cx="3398242" cy="993161"/>
            </a:xfrm>
          </p:grpSpPr>
          <p:sp>
            <p:nvSpPr>
              <p:cNvPr id="17" name="îsḷîdé"/>
              <p:cNvSpPr txBox="1"/>
              <p:nvPr/>
            </p:nvSpPr>
            <p:spPr bwMode="auto">
              <a:xfrm>
                <a:off x="1141674" y="2884160"/>
                <a:ext cx="2913191" cy="309959"/>
              </a:xfrm>
              <a:prstGeom prst="rect">
                <a:avLst/>
              </a:prstGeom>
              <a:noFill/>
            </p:spPr>
            <p:txBody>
              <a:bodyPr wrap="none" lIns="360000" tIns="0" rIns="0" bIns="0" anchor="ctr" anchorCtr="0">
                <a:noAutofit/>
              </a:bodyPr>
              <a:lstStyle/>
              <a:p>
                <a:pPr algn="l" latinLnBrk="0"/>
                <a:r>
                  <a:rPr lang="zh-CN" altLang="en-US" sz="2500" b="1" dirty="0">
                    <a:solidFill>
                      <a:schemeClr val="accent3">
                        <a:lumMod val="100000"/>
                      </a:schemeClr>
                    </a:solidFill>
                    <a:effectLst/>
                    <a:latin typeface="楷体" panose="02010609060101010101" pitchFamily="49" charset="-122"/>
                    <a:ea typeface="楷体" panose="02010609060101010101" pitchFamily="49" charset="-122"/>
                  </a:rPr>
                  <a:t>入学阶段</a:t>
                </a:r>
                <a:endParaRPr lang="zh-CN" altLang="en-US" sz="2500" b="1" dirty="0">
                  <a:solidFill>
                    <a:schemeClr val="accent3">
                      <a:lumMod val="100000"/>
                    </a:schemeClr>
                  </a:solidFill>
                  <a:effectLst/>
                  <a:latin typeface="楷体" panose="02010609060101010101" pitchFamily="49" charset="-122"/>
                  <a:ea typeface="楷体" panose="02010609060101010101" pitchFamily="49" charset="-122"/>
                </a:endParaRPr>
              </a:p>
            </p:txBody>
          </p:sp>
          <p:sp>
            <p:nvSpPr>
              <p:cNvPr id="18" name="ïšļide"/>
              <p:cNvSpPr txBox="1"/>
              <p:nvPr/>
            </p:nvSpPr>
            <p:spPr bwMode="auto">
              <a:xfrm>
                <a:off x="656623" y="3321141"/>
                <a:ext cx="3219490" cy="556180"/>
              </a:xfrm>
              <a:prstGeom prst="rect">
                <a:avLst/>
              </a:prstGeom>
              <a:noFill/>
            </p:spPr>
            <p:txBody>
              <a:bodyPr wrap="square" lIns="360000" tIns="0" rIns="0" bIns="0" anchor="ctr" anchorCtr="0">
                <a:normAutofit/>
              </a:bodyPr>
              <a:lstStyle/>
              <a:p>
                <a:pPr algn="ctr" latinLnBrk="0">
                  <a:lnSpc>
                    <a:spcPct val="120000"/>
                  </a:lnSpc>
                </a:pPr>
                <a:r>
                  <a:rPr lang="zh-CN" altLang="en-US" sz="1600" dirty="0">
                    <a:latin typeface="楷体" panose="02010609060101010101" pitchFamily="49" charset="-122"/>
                    <a:ea typeface="楷体" panose="02010609060101010101" pitchFamily="49" charset="-122"/>
                  </a:rPr>
                  <a:t>迎新、报到</a:t>
                </a:r>
                <a:endParaRPr lang="zh-CN" altLang="en-US" sz="1600" b="0" dirty="0">
                  <a:solidFill>
                    <a:schemeClr val="tx1"/>
                  </a:solidFill>
                  <a:effectLst/>
                  <a:latin typeface="楷体" panose="02010609060101010101" pitchFamily="49" charset="-122"/>
                  <a:ea typeface="楷体" panose="02010609060101010101" pitchFamily="49" charset="-122"/>
                </a:endParaRPr>
              </a:p>
            </p:txBody>
          </p:sp>
        </p:grpSp>
        <p:grpSp>
          <p:nvGrpSpPr>
            <p:cNvPr id="8" name="ísļïḑè"/>
            <p:cNvGrpSpPr/>
            <p:nvPr/>
          </p:nvGrpSpPr>
          <p:grpSpPr>
            <a:xfrm>
              <a:off x="1916780" y="5612389"/>
              <a:ext cx="3294551" cy="1258534"/>
              <a:chOff x="953459" y="1812502"/>
              <a:chExt cx="3294551" cy="1258534"/>
            </a:xfrm>
          </p:grpSpPr>
          <p:sp>
            <p:nvSpPr>
              <p:cNvPr id="15" name="ïṥlïḍè"/>
              <p:cNvSpPr txBox="1"/>
              <p:nvPr/>
            </p:nvSpPr>
            <p:spPr bwMode="auto">
              <a:xfrm>
                <a:off x="1462027" y="1812502"/>
                <a:ext cx="2299240" cy="309958"/>
              </a:xfrm>
              <a:prstGeom prst="rect">
                <a:avLst/>
              </a:prstGeom>
              <a:noFill/>
            </p:spPr>
            <p:txBody>
              <a:bodyPr wrap="none" lIns="0" tIns="0" rIns="360000" bIns="0" anchor="ctr" anchorCtr="0">
                <a:noAutofit/>
              </a:bodyPr>
              <a:lstStyle/>
              <a:p>
                <a:pPr algn="r" latinLnBrk="0"/>
                <a:r>
                  <a:rPr lang="zh-CN" altLang="en-US" sz="2500" b="1" dirty="0">
                    <a:solidFill>
                      <a:schemeClr val="accent5">
                        <a:lumMod val="100000"/>
                      </a:schemeClr>
                    </a:solidFill>
                    <a:effectLst/>
                    <a:latin typeface="楷体" panose="02010609060101010101" pitchFamily="49" charset="-122"/>
                    <a:ea typeface="楷体" panose="02010609060101010101" pitchFamily="49" charset="-122"/>
                  </a:rPr>
                  <a:t>毕业阶段</a:t>
                </a:r>
                <a:endParaRPr lang="zh-CN" altLang="en-US" sz="2500" b="1" dirty="0">
                  <a:solidFill>
                    <a:schemeClr val="accent5">
                      <a:lumMod val="100000"/>
                    </a:schemeClr>
                  </a:solidFill>
                  <a:effectLst/>
                  <a:latin typeface="楷体" panose="02010609060101010101" pitchFamily="49" charset="-122"/>
                  <a:ea typeface="楷体" panose="02010609060101010101" pitchFamily="49" charset="-122"/>
                </a:endParaRPr>
              </a:p>
            </p:txBody>
          </p:sp>
          <p:sp>
            <p:nvSpPr>
              <p:cNvPr id="16" name="iṩľiďè"/>
              <p:cNvSpPr txBox="1"/>
              <p:nvPr/>
            </p:nvSpPr>
            <p:spPr bwMode="auto">
              <a:xfrm>
                <a:off x="953459" y="2514858"/>
                <a:ext cx="3294551" cy="556178"/>
              </a:xfrm>
              <a:prstGeom prst="rect">
                <a:avLst/>
              </a:prstGeom>
              <a:noFill/>
            </p:spPr>
            <p:txBody>
              <a:bodyPr wrap="square" lIns="0" tIns="0" rIns="360000" bIns="0" anchor="ctr" anchorCtr="0">
                <a:noAutofit/>
              </a:bodyPr>
              <a:lstStyle/>
              <a:p>
                <a:pPr algn="ctr" latinLnBrk="0">
                  <a:lnSpc>
                    <a:spcPct val="120000"/>
                  </a:lnSpc>
                </a:pPr>
                <a:r>
                  <a:rPr lang="zh-CN" altLang="en-US" sz="1600" dirty="0">
                    <a:latin typeface="楷体" panose="02010609060101010101" pitchFamily="49" charset="-122"/>
                    <a:ea typeface="楷体" panose="02010609060101010101" pitchFamily="49" charset="-122"/>
                  </a:rPr>
                  <a:t>实习、毕业</a:t>
                </a:r>
                <a:endParaRPr lang="en-US" altLang="zh-CN" sz="1600" dirty="0">
                  <a:latin typeface="楷体" panose="02010609060101010101" pitchFamily="49" charset="-122"/>
                  <a:ea typeface="楷体" panose="02010609060101010101" pitchFamily="49" charset="-122"/>
                </a:endParaRPr>
              </a:p>
              <a:p>
                <a:pPr algn="ctr" latinLnBrk="0">
                  <a:lnSpc>
                    <a:spcPct val="120000"/>
                  </a:lnSpc>
                </a:pPr>
                <a:r>
                  <a:rPr lang="zh-CN" altLang="en-US" sz="1600" dirty="0">
                    <a:latin typeface="楷体" panose="02010609060101010101" pitchFamily="49" charset="-122"/>
                    <a:ea typeface="楷体" panose="02010609060101010101" pitchFamily="49" charset="-122"/>
                  </a:rPr>
                  <a:t>高校服务</a:t>
                </a:r>
                <a:endParaRPr lang="en-US" altLang="zh-CN" sz="1600" dirty="0">
                  <a:latin typeface="楷体" panose="02010609060101010101" pitchFamily="49" charset="-122"/>
                  <a:ea typeface="楷体" panose="02010609060101010101" pitchFamily="49" charset="-122"/>
                </a:endParaRPr>
              </a:p>
            </p:txBody>
          </p:sp>
        </p:grpSp>
        <p:grpSp>
          <p:nvGrpSpPr>
            <p:cNvPr id="9" name="íṡľíḍe"/>
            <p:cNvGrpSpPr/>
            <p:nvPr/>
          </p:nvGrpSpPr>
          <p:grpSpPr>
            <a:xfrm>
              <a:off x="1693550" y="3176900"/>
              <a:ext cx="3294550" cy="1053335"/>
              <a:chOff x="730229" y="2092526"/>
              <a:chExt cx="3294550" cy="1053335"/>
            </a:xfrm>
          </p:grpSpPr>
          <p:sp>
            <p:nvSpPr>
              <p:cNvPr id="13" name="ïṣḻîdê"/>
              <p:cNvSpPr txBox="1"/>
              <p:nvPr/>
            </p:nvSpPr>
            <p:spPr bwMode="auto">
              <a:xfrm>
                <a:off x="1260569" y="2092526"/>
                <a:ext cx="2299240" cy="309958"/>
              </a:xfrm>
              <a:prstGeom prst="rect">
                <a:avLst/>
              </a:prstGeom>
              <a:noFill/>
            </p:spPr>
            <p:txBody>
              <a:bodyPr wrap="none" lIns="0" tIns="0" rIns="432000" bIns="0" anchor="ctr" anchorCtr="0">
                <a:noAutofit/>
              </a:bodyPr>
              <a:lstStyle/>
              <a:p>
                <a:pPr algn="r" latinLnBrk="0"/>
                <a:r>
                  <a:rPr lang="zh-CN" altLang="en-US" sz="2500" b="1" dirty="0">
                    <a:solidFill>
                      <a:schemeClr val="accent1">
                        <a:lumMod val="100000"/>
                      </a:schemeClr>
                    </a:solidFill>
                    <a:effectLst/>
                    <a:latin typeface="楷体" panose="02010609060101010101" pitchFamily="49" charset="-122"/>
                    <a:ea typeface="楷体" panose="02010609060101010101" pitchFamily="49" charset="-122"/>
                  </a:rPr>
                  <a:t>校友阶段</a:t>
                </a:r>
                <a:endParaRPr lang="zh-CN" altLang="en-US" sz="2500" b="1" dirty="0">
                  <a:solidFill>
                    <a:schemeClr val="accent1">
                      <a:lumMod val="100000"/>
                    </a:schemeClr>
                  </a:solidFill>
                  <a:effectLst/>
                  <a:latin typeface="楷体" panose="02010609060101010101" pitchFamily="49" charset="-122"/>
                  <a:ea typeface="楷体" panose="02010609060101010101" pitchFamily="49" charset="-122"/>
                </a:endParaRPr>
              </a:p>
            </p:txBody>
          </p:sp>
          <p:sp>
            <p:nvSpPr>
              <p:cNvPr id="14" name="i$ḻîḑé"/>
              <p:cNvSpPr txBox="1"/>
              <p:nvPr/>
            </p:nvSpPr>
            <p:spPr bwMode="auto">
              <a:xfrm>
                <a:off x="730229" y="2589683"/>
                <a:ext cx="3294550" cy="556178"/>
              </a:xfrm>
              <a:prstGeom prst="rect">
                <a:avLst/>
              </a:prstGeom>
              <a:noFill/>
            </p:spPr>
            <p:txBody>
              <a:bodyPr wrap="square" lIns="0" tIns="0" rIns="432000" bIns="0" anchor="ctr" anchorCtr="0">
                <a:normAutofit/>
              </a:bodyPr>
              <a:lstStyle/>
              <a:p>
                <a:pPr algn="ctr" latinLnBrk="0">
                  <a:lnSpc>
                    <a:spcPct val="120000"/>
                  </a:lnSpc>
                </a:pPr>
                <a:r>
                  <a:rPr lang="zh-CN" altLang="en-US" sz="1600" b="0" dirty="0">
                    <a:solidFill>
                      <a:schemeClr val="tx1"/>
                    </a:solidFill>
                    <a:effectLst/>
                    <a:latin typeface="楷体" panose="02010609060101010101" pitchFamily="49" charset="-122"/>
                    <a:ea typeface="楷体" panose="02010609060101010101" pitchFamily="49" charset="-122"/>
                  </a:rPr>
                  <a:t>校友资讯</a:t>
                </a:r>
                <a:endParaRPr lang="zh-CN" altLang="en-US" sz="1600" b="0" dirty="0">
                  <a:solidFill>
                    <a:schemeClr val="tx1"/>
                  </a:solidFill>
                  <a:effectLst/>
                  <a:latin typeface="楷体" panose="02010609060101010101" pitchFamily="49" charset="-122"/>
                  <a:ea typeface="楷体" panose="02010609060101010101" pitchFamily="49" charset="-122"/>
                </a:endParaRPr>
              </a:p>
            </p:txBody>
          </p:sp>
        </p:grpSp>
        <p:grpSp>
          <p:nvGrpSpPr>
            <p:cNvPr id="10" name="îsľiḓê"/>
            <p:cNvGrpSpPr/>
            <p:nvPr/>
          </p:nvGrpSpPr>
          <p:grpSpPr>
            <a:xfrm>
              <a:off x="6083216" y="5027114"/>
              <a:ext cx="5203341" cy="2423426"/>
              <a:chOff x="-713802" y="1641852"/>
              <a:chExt cx="5547896" cy="2423426"/>
            </a:xfrm>
          </p:grpSpPr>
          <p:sp>
            <p:nvSpPr>
              <p:cNvPr id="11" name="íşḷide"/>
              <p:cNvSpPr txBox="1"/>
              <p:nvPr/>
            </p:nvSpPr>
            <p:spPr bwMode="auto">
              <a:xfrm>
                <a:off x="-713802" y="2941798"/>
                <a:ext cx="2913191" cy="309959"/>
              </a:xfrm>
              <a:prstGeom prst="rect">
                <a:avLst/>
              </a:prstGeom>
              <a:noFill/>
            </p:spPr>
            <p:txBody>
              <a:bodyPr wrap="none" lIns="360000" tIns="0" rIns="0" bIns="0" anchor="ctr" anchorCtr="0">
                <a:noAutofit/>
              </a:bodyPr>
              <a:lstStyle/>
              <a:p>
                <a:pPr algn="l" latinLnBrk="0"/>
                <a:r>
                  <a:rPr lang="zh-CN" altLang="en-US" sz="2500" b="1" dirty="0">
                    <a:solidFill>
                      <a:schemeClr val="accent4">
                        <a:lumMod val="100000"/>
                      </a:schemeClr>
                    </a:solidFill>
                    <a:effectLst/>
                    <a:latin typeface="楷体" panose="02010609060101010101" pitchFamily="49" charset="-122"/>
                    <a:ea typeface="楷体" panose="02010609060101010101" pitchFamily="49" charset="-122"/>
                  </a:rPr>
                  <a:t>就读阶段</a:t>
                </a:r>
                <a:endParaRPr lang="zh-CN" altLang="en-US" sz="2500" b="1" dirty="0">
                  <a:solidFill>
                    <a:schemeClr val="accent4">
                      <a:lumMod val="100000"/>
                    </a:schemeClr>
                  </a:solidFill>
                  <a:effectLst/>
                  <a:latin typeface="楷体" panose="02010609060101010101" pitchFamily="49" charset="-122"/>
                  <a:ea typeface="楷体" panose="02010609060101010101" pitchFamily="49" charset="-122"/>
                </a:endParaRPr>
              </a:p>
            </p:txBody>
          </p:sp>
          <p:sp>
            <p:nvSpPr>
              <p:cNvPr id="12" name="ïṣļïḑè"/>
              <p:cNvSpPr txBox="1"/>
              <p:nvPr/>
            </p:nvSpPr>
            <p:spPr bwMode="auto">
              <a:xfrm>
                <a:off x="1614603" y="1641852"/>
                <a:ext cx="3219491" cy="2423426"/>
              </a:xfrm>
              <a:prstGeom prst="rect">
                <a:avLst/>
              </a:prstGeom>
              <a:noFill/>
            </p:spPr>
            <p:txBody>
              <a:bodyPr wrap="square" lIns="360000" tIns="0" rIns="0" bIns="0" anchor="ctr" anchorCtr="0">
                <a:noAutofit/>
              </a:bodyPr>
              <a:lstStyle/>
              <a:p>
                <a:pPr algn="l" latinLnBrk="0">
                  <a:lnSpc>
                    <a:spcPct val="120000"/>
                  </a:lnSpc>
                </a:pPr>
                <a:r>
                  <a:rPr lang="zh-CN" altLang="en-US" sz="1600" b="0" dirty="0">
                    <a:solidFill>
                      <a:schemeClr val="tx1"/>
                    </a:solidFill>
                    <a:effectLst/>
                    <a:latin typeface="楷体" panose="02010609060101010101" pitchFamily="49" charset="-122"/>
                    <a:ea typeface="楷体" panose="02010609060101010101" pitchFamily="49" charset="-122"/>
                  </a:rPr>
                  <a:t>考试</a:t>
                </a:r>
                <a:r>
                  <a:rPr lang="zh-CN" altLang="en-US" sz="1600" dirty="0">
                    <a:latin typeface="楷体" panose="02010609060101010101" pitchFamily="49" charset="-122"/>
                    <a:ea typeface="楷体" panose="02010609060101010101" pitchFamily="49" charset="-122"/>
                  </a:rPr>
                  <a:t>、选课</a:t>
                </a:r>
                <a:endParaRPr lang="en-US" altLang="zh-CN" sz="1600" dirty="0">
                  <a:latin typeface="楷体" panose="02010609060101010101" pitchFamily="49" charset="-122"/>
                  <a:ea typeface="楷体" panose="02010609060101010101" pitchFamily="49" charset="-122"/>
                </a:endParaRPr>
              </a:p>
              <a:p>
                <a:pPr algn="l" latinLnBrk="0">
                  <a:lnSpc>
                    <a:spcPct val="120000"/>
                  </a:lnSpc>
                </a:pPr>
                <a:r>
                  <a:rPr lang="zh-CN" altLang="en-US" sz="1600" b="0" dirty="0">
                    <a:solidFill>
                      <a:schemeClr val="tx1"/>
                    </a:solidFill>
                    <a:effectLst/>
                    <a:latin typeface="楷体" panose="02010609060101010101" pitchFamily="49" charset="-122"/>
                    <a:ea typeface="楷体" panose="02010609060101010101" pitchFamily="49" charset="-122"/>
                  </a:rPr>
                  <a:t>奖、助、贷</a:t>
                </a:r>
                <a:endParaRPr lang="en-US" altLang="zh-CN" sz="1600" b="0" dirty="0">
                  <a:solidFill>
                    <a:schemeClr val="tx1"/>
                  </a:solidFill>
                  <a:effectLst/>
                  <a:latin typeface="楷体" panose="02010609060101010101" pitchFamily="49" charset="-122"/>
                  <a:ea typeface="楷体" panose="02010609060101010101" pitchFamily="49" charset="-122"/>
                </a:endParaRPr>
              </a:p>
              <a:p>
                <a:pPr algn="l" latinLnBrk="0">
                  <a:lnSpc>
                    <a:spcPct val="120000"/>
                  </a:lnSpc>
                </a:pPr>
                <a:r>
                  <a:rPr lang="zh-CN" altLang="en-US" sz="1600" dirty="0">
                    <a:latin typeface="楷体" panose="02010609060101010101" pitchFamily="49" charset="-122"/>
                    <a:ea typeface="楷体" panose="02010609060101010101" pitchFamily="49" charset="-122"/>
                  </a:rPr>
                  <a:t>缴费信息</a:t>
                </a:r>
                <a:endParaRPr lang="en-US" altLang="zh-CN" sz="1600" dirty="0">
                  <a:latin typeface="楷体" panose="02010609060101010101" pitchFamily="49" charset="-122"/>
                  <a:ea typeface="楷体" panose="02010609060101010101" pitchFamily="49" charset="-122"/>
                </a:endParaRPr>
              </a:p>
              <a:p>
                <a:pPr algn="l" latinLnBrk="0">
                  <a:lnSpc>
                    <a:spcPct val="120000"/>
                  </a:lnSpc>
                </a:pPr>
                <a:r>
                  <a:rPr lang="zh-CN" altLang="en-US" sz="1600" b="0" dirty="0">
                    <a:solidFill>
                      <a:schemeClr val="tx1"/>
                    </a:solidFill>
                    <a:effectLst/>
                    <a:latin typeface="楷体" panose="02010609060101010101" pitchFamily="49" charset="-122"/>
                    <a:ea typeface="楷体" panose="02010609060101010101" pitchFamily="49" charset="-122"/>
                  </a:rPr>
                  <a:t>住宿、餐饮</a:t>
                </a:r>
                <a:endParaRPr lang="en-US" altLang="zh-CN" sz="1600" b="0" dirty="0">
                  <a:solidFill>
                    <a:schemeClr val="tx1"/>
                  </a:solidFill>
                  <a:effectLst/>
                  <a:latin typeface="楷体" panose="02010609060101010101" pitchFamily="49" charset="-122"/>
                  <a:ea typeface="楷体" panose="02010609060101010101" pitchFamily="49" charset="-122"/>
                </a:endParaRPr>
              </a:p>
              <a:p>
                <a:pPr algn="l" latinLnBrk="0">
                  <a:lnSpc>
                    <a:spcPct val="120000"/>
                  </a:lnSpc>
                </a:pPr>
                <a:r>
                  <a:rPr lang="zh-CN" altLang="en-US" sz="1600" dirty="0">
                    <a:latin typeface="楷体" panose="02010609060101010101" pitchFamily="49" charset="-122"/>
                    <a:ea typeface="楷体" panose="02010609060101010101" pitchFamily="49" charset="-122"/>
                  </a:rPr>
                  <a:t>借还书</a:t>
                </a:r>
                <a:endParaRPr lang="zh-CN" altLang="en-US" sz="1600" b="0" dirty="0">
                  <a:solidFill>
                    <a:schemeClr val="tx1"/>
                  </a:solidFill>
                  <a:effectLst/>
                  <a:latin typeface="楷体" panose="02010609060101010101" pitchFamily="49" charset="-122"/>
                  <a:ea typeface="楷体" panose="02010609060101010101" pitchFamily="49" charset="-122"/>
                </a:endParaRPr>
              </a:p>
            </p:txBody>
          </p:sp>
        </p:grpSp>
      </p:grpSp>
      <p:sp>
        <p:nvSpPr>
          <p:cNvPr id="61" name="文本占位符 1"/>
          <p:cNvSpPr txBox="1"/>
          <p:nvPr/>
        </p:nvSpPr>
        <p:spPr bwMode="auto">
          <a:xfrm>
            <a:off x="616170" y="1046698"/>
            <a:ext cx="8104832" cy="888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indent="0" eaLnBrk="1" hangingPunct="1">
              <a:lnSpc>
                <a:spcPts val="3000"/>
              </a:lnSpc>
              <a:spcBef>
                <a:spcPct val="20000"/>
              </a:spcBef>
              <a:buClr>
                <a:schemeClr val="tx2"/>
              </a:buClr>
            </a:pPr>
            <a:r>
              <a:rPr lang="zh-CN" altLang="en-US" sz="2000" dirty="0">
                <a:latin typeface="华文中宋" panose="02010600040101010101" pitchFamily="2" charset="-122"/>
                <a:ea typeface="华文中宋" panose="02010600040101010101" pitchFamily="2" charset="-122"/>
              </a:rPr>
              <a:t>电子文件的使用渗透到高校现代教育的各个环节，成为衡量办学能力、教学科研水平的重要衡量指标。</a:t>
            </a:r>
            <a:endParaRPr lang="en-US" altLang="zh-CN" sz="2000" dirty="0">
              <a:latin typeface="华文中宋" panose="02010600040101010101" pitchFamily="2" charset="-122"/>
              <a:ea typeface="华文中宋" panose="02010600040101010101" pitchFamily="2" charset="-122"/>
            </a:endParaRPr>
          </a:p>
        </p:txBody>
      </p:sp>
      <p:sp>
        <p:nvSpPr>
          <p:cNvPr id="62" name="文本框 61"/>
          <p:cNvSpPr txBox="1"/>
          <p:nvPr/>
        </p:nvSpPr>
        <p:spPr>
          <a:xfrm>
            <a:off x="4347670" y="3890086"/>
            <a:ext cx="1114408" cy="646331"/>
          </a:xfrm>
          <a:prstGeom prst="rect">
            <a:avLst/>
          </a:prstGeom>
          <a:noFill/>
        </p:spPr>
        <p:txBody>
          <a:bodyPr wrap="none" rtlCol="0">
            <a:spAutoFit/>
          </a:bodyPr>
          <a:lstStyle/>
          <a:p>
            <a:pPr algn="ctr"/>
            <a:r>
              <a:rPr lang="zh-CN" altLang="en-US" b="1" dirty="0">
                <a:latin typeface="黑体" panose="02010600030101010101" pitchFamily="49" charset="-122"/>
                <a:ea typeface="黑体" panose="02010600030101010101" pitchFamily="49" charset="-122"/>
              </a:rPr>
              <a:t>学生</a:t>
            </a:r>
            <a:endParaRPr lang="en-US" altLang="zh-CN" b="1" dirty="0">
              <a:latin typeface="黑体" panose="02010600030101010101" pitchFamily="49" charset="-122"/>
              <a:ea typeface="黑体" panose="02010600030101010101" pitchFamily="49" charset="-122"/>
            </a:endParaRPr>
          </a:p>
          <a:p>
            <a:pPr algn="ctr"/>
            <a:r>
              <a:rPr lang="zh-CN" altLang="en-US" b="1" dirty="0">
                <a:latin typeface="黑体" panose="02010600030101010101" pitchFamily="49" charset="-122"/>
                <a:ea typeface="黑体" panose="02010600030101010101" pitchFamily="49" charset="-122"/>
              </a:rPr>
              <a:t>生命周期</a:t>
            </a:r>
            <a:endParaRPr lang="zh-CN" altLang="en-US" b="1" dirty="0">
              <a:latin typeface="黑体" panose="02010600030101010101" pitchFamily="49" charset="-122"/>
              <a:ea typeface="黑体" panose="02010600030101010101" pitchFamily="49" charset="-122"/>
            </a:endParaRPr>
          </a:p>
        </p:txBody>
      </p:sp>
      <p:sp>
        <p:nvSpPr>
          <p:cNvPr id="27" name="TextBox 6"/>
          <p:cNvSpPr txBox="1"/>
          <p:nvPr/>
        </p:nvSpPr>
        <p:spPr>
          <a:xfrm>
            <a:off x="2857950" y="485193"/>
            <a:ext cx="3373536" cy="507831"/>
          </a:xfrm>
          <a:prstGeom prst="rect">
            <a:avLst/>
          </a:prstGeom>
          <a:noFill/>
        </p:spPr>
        <p:txBody>
          <a:bodyPr wrap="square" rtlCol="0">
            <a:spAutoFit/>
          </a:bodyPr>
          <a:lstStyle/>
          <a:p>
            <a:pPr algn="ctr"/>
            <a:r>
              <a:rPr lang="zh-CN" altLang="en-US" sz="2700" b="1" dirty="0">
                <a:solidFill>
                  <a:srgbClr val="006600"/>
                </a:solidFill>
                <a:latin typeface="微软雅黑" panose="020B0503020204020204" pitchFamily="34" charset="-122"/>
                <a:ea typeface="微软雅黑" panose="020B0503020204020204" pitchFamily="34" charset="-122"/>
                <a:cs typeface="+mj-cs"/>
              </a:rPr>
              <a:t>第二类：业务系统</a:t>
            </a:r>
            <a:endParaRPr lang="zh-CN" altLang="en-US" sz="2700" b="1" dirty="0">
              <a:solidFill>
                <a:srgbClr val="006600"/>
              </a:solidFill>
              <a:latin typeface="微软雅黑" panose="020B0503020204020204" pitchFamily="34" charset="-122"/>
              <a:ea typeface="微软雅黑" panose="020B0503020204020204" pitchFamily="34" charset="-122"/>
              <a:cs typeface="+mj-cs"/>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62"/>
                                        </p:tgtEl>
                                        <p:attrNameLst>
                                          <p:attrName>style.visibility</p:attrName>
                                        </p:attrNameLst>
                                      </p:cBhvr>
                                      <p:to>
                                        <p:strVal val="visible"/>
                                      </p:to>
                                    </p:set>
                                    <p:animEffect transition="in" filter="wipe(up)">
                                      <p:cBhvr>
                                        <p:cTn id="18"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AD317D8-9DA8-4BF6-BDF4-B5D3613D706B}" type="slidenum">
              <a:rPr lang="zh-CN" altLang="en-US" smtClean="0"/>
            </a:fld>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899592" y="-171400"/>
            <a:ext cx="6576565" cy="7218594"/>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AD317D8-9DA8-4BF6-BDF4-B5D3613D706B}" type="slidenum">
              <a:rPr lang="zh-CN" altLang="en-US" smtClean="0"/>
            </a:fld>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1056130"/>
            <a:ext cx="9144000" cy="533265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6"/>
          <p:cNvSpPr txBox="1"/>
          <p:nvPr/>
        </p:nvSpPr>
        <p:spPr>
          <a:xfrm>
            <a:off x="1171025" y="980728"/>
            <a:ext cx="6995120" cy="507831"/>
          </a:xfrm>
          <a:prstGeom prst="rect">
            <a:avLst/>
          </a:prstGeom>
          <a:noFill/>
        </p:spPr>
        <p:txBody>
          <a:bodyPr wrap="square" rtlCol="0">
            <a:spAutoFit/>
          </a:bodyPr>
          <a:lstStyle/>
          <a:p>
            <a:pPr algn="ctr"/>
            <a:r>
              <a:rPr lang="zh-CN" altLang="en-US" sz="2700" b="1" dirty="0">
                <a:solidFill>
                  <a:srgbClr val="006600"/>
                </a:solidFill>
                <a:latin typeface="微软雅黑" panose="020B0503020204020204" pitchFamily="34" charset="-122"/>
                <a:ea typeface="微软雅黑" panose="020B0503020204020204" pitchFamily="34" charset="-122"/>
                <a:cs typeface="+mj-cs"/>
              </a:rPr>
              <a:t>第三类：</a:t>
            </a:r>
            <a:r>
              <a:rPr lang="zh-CN" altLang="zh-CN" sz="2700" b="1" dirty="0">
                <a:solidFill>
                  <a:srgbClr val="006600"/>
                </a:solidFill>
                <a:latin typeface="微软雅黑" panose="020B0503020204020204" pitchFamily="34" charset="-122"/>
                <a:ea typeface="微软雅黑" panose="020B0503020204020204" pitchFamily="34" charset="-122"/>
                <a:cs typeface="+mj-cs"/>
              </a:rPr>
              <a:t>校务活动电子声像</a:t>
            </a:r>
            <a:r>
              <a:rPr lang="zh-CN" altLang="en-US" sz="2700" b="1" dirty="0">
                <a:solidFill>
                  <a:srgbClr val="006600"/>
                </a:solidFill>
                <a:latin typeface="微软雅黑" panose="020B0503020204020204" pitchFamily="34" charset="-122"/>
                <a:ea typeface="微软雅黑" panose="020B0503020204020204" pitchFamily="34" charset="-122"/>
                <a:cs typeface="+mj-cs"/>
              </a:rPr>
              <a:t>多媒体</a:t>
            </a:r>
            <a:r>
              <a:rPr lang="zh-CN" altLang="zh-CN" sz="2700" b="1" dirty="0">
                <a:solidFill>
                  <a:srgbClr val="006600"/>
                </a:solidFill>
                <a:latin typeface="微软雅黑" panose="020B0503020204020204" pitchFamily="34" charset="-122"/>
                <a:ea typeface="微软雅黑" panose="020B0503020204020204" pitchFamily="34" charset="-122"/>
                <a:cs typeface="+mj-cs"/>
              </a:rPr>
              <a:t>记录</a:t>
            </a:r>
            <a:endParaRPr lang="zh-CN" altLang="en-US" sz="2700" b="1" dirty="0">
              <a:solidFill>
                <a:srgbClr val="006600"/>
              </a:solidFill>
              <a:latin typeface="微软雅黑" panose="020B0503020204020204" pitchFamily="34" charset="-122"/>
              <a:ea typeface="微软雅黑" panose="020B0503020204020204" pitchFamily="34" charset="-122"/>
              <a:cs typeface="+mj-cs"/>
            </a:endParaRPr>
          </a:p>
        </p:txBody>
      </p:sp>
      <p:pic>
        <p:nvPicPr>
          <p:cNvPr id="3" name="图片 2"/>
          <p:cNvPicPr>
            <a:picLocks noChangeAspect="1"/>
          </p:cNvPicPr>
          <p:nvPr/>
        </p:nvPicPr>
        <p:blipFill rotWithShape="1">
          <a:blip r:embed="rId1">
            <a:extLst>
              <a:ext uri="{28A0092B-C50C-407E-A947-70E740481C1C}">
                <a14:useLocalDpi xmlns:a14="http://schemas.microsoft.com/office/drawing/2010/main" val="0"/>
              </a:ext>
            </a:extLst>
          </a:blip>
          <a:srcRect l="2336" t="1629" r="1807"/>
          <a:stretch>
            <a:fillRect/>
          </a:stretch>
        </p:blipFill>
        <p:spPr>
          <a:xfrm>
            <a:off x="2555776" y="1768532"/>
            <a:ext cx="4330161" cy="4587818"/>
          </a:xfrm>
          <a:prstGeom prst="rect">
            <a:avLst/>
          </a:prstGeom>
        </p:spPr>
      </p:pic>
      <p:sp>
        <p:nvSpPr>
          <p:cNvPr id="4" name="灯片编号占位符 3"/>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标题 1"/>
          <p:cNvSpPr>
            <a:spLocks noGrp="1"/>
          </p:cNvSpPr>
          <p:nvPr>
            <p:ph type="title" idx="4294967295"/>
          </p:nvPr>
        </p:nvSpPr>
        <p:spPr>
          <a:xfrm>
            <a:off x="2003425" y="2564792"/>
            <a:ext cx="6683375" cy="1325563"/>
          </a:xfrm>
        </p:spPr>
        <p:txBody>
          <a:bodyPr>
            <a:normAutofit/>
          </a:bodyPr>
          <a:lstStyle/>
          <a:p>
            <a:pPr algn="ctr"/>
            <a:r>
              <a:rPr lang="zh-CN" altLang="en-US" sz="3000" b="1" dirty="0">
                <a:solidFill>
                  <a:srgbClr val="006600"/>
                </a:solidFill>
                <a:latin typeface="微软雅黑" panose="020B0503020204020204" pitchFamily="34" charset="-122"/>
                <a:ea typeface="微软雅黑" panose="020B0503020204020204" pitchFamily="34" charset="-122"/>
              </a:rPr>
              <a:t>三、中山大学数字档案馆建设总体思路</a:t>
            </a:r>
            <a:endParaRPr lang="zh-CN" altLang="en-US" sz="3000" b="1" dirty="0">
              <a:solidFill>
                <a:srgbClr val="006600"/>
              </a:solidFill>
              <a:latin typeface="微软雅黑" panose="020B0503020204020204" pitchFamily="34" charset="-122"/>
              <a:ea typeface="微软雅黑" panose="020B0503020204020204" pitchFamily="34" charset="-122"/>
            </a:endParaRPr>
          </a:p>
        </p:txBody>
      </p:sp>
      <p:grpSp>
        <p:nvGrpSpPr>
          <p:cNvPr id="5" name="Group 3"/>
          <p:cNvGrpSpPr/>
          <p:nvPr/>
        </p:nvGrpSpPr>
        <p:grpSpPr bwMode="auto">
          <a:xfrm flipV="1">
            <a:off x="1331640" y="3047280"/>
            <a:ext cx="292101" cy="504825"/>
            <a:chOff x="0" y="0"/>
            <a:chExt cx="292996" cy="504056"/>
          </a:xfrm>
        </p:grpSpPr>
        <p:sp>
          <p:nvSpPr>
            <p:cNvPr id="6" name="直接连接符 1068"/>
            <p:cNvSpPr>
              <a:spLocks noChangeShapeType="1"/>
            </p:cNvSpPr>
            <p:nvPr/>
          </p:nvSpPr>
          <p:spPr bwMode="auto">
            <a:xfrm>
              <a:off x="292995" y="0"/>
              <a:ext cx="1" cy="504056"/>
            </a:xfrm>
            <a:prstGeom prst="line">
              <a:avLst/>
            </a:prstGeom>
            <a:noFill/>
            <a:ln w="57150" cap="flat" cmpd="sng">
              <a:solidFill>
                <a:srgbClr val="0033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直接连接符 79"/>
            <p:cNvSpPr>
              <a:spLocks noChangeShapeType="1"/>
            </p:cNvSpPr>
            <p:nvPr/>
          </p:nvSpPr>
          <p:spPr bwMode="auto">
            <a:xfrm>
              <a:off x="139562" y="144016"/>
              <a:ext cx="1" cy="360040"/>
            </a:xfrm>
            <a:prstGeom prst="line">
              <a:avLst/>
            </a:prstGeom>
            <a:noFill/>
            <a:ln w="57150" cap="flat" cmpd="sng">
              <a:solidFill>
                <a:srgbClr val="0066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直接连接符 84"/>
            <p:cNvSpPr>
              <a:spLocks noChangeShapeType="1"/>
            </p:cNvSpPr>
            <p:nvPr/>
          </p:nvSpPr>
          <p:spPr bwMode="auto">
            <a:xfrm>
              <a:off x="0" y="324036"/>
              <a:ext cx="1" cy="180020"/>
            </a:xfrm>
            <a:prstGeom prst="line">
              <a:avLst/>
            </a:prstGeom>
            <a:noFill/>
            <a:ln w="57150" cap="flat" cmpd="sng">
              <a:solidFill>
                <a:srgbClr val="0099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9698" name="页脚占位符 3"/>
          <p:cNvSpPr txBox="1">
            <a:spLocks noGrp="1"/>
          </p:cNvSpPr>
          <p:nvPr/>
        </p:nvSpPr>
        <p:spPr bwMode="auto">
          <a:xfrm>
            <a:off x="7014096" y="6724278"/>
            <a:ext cx="2133600" cy="244475"/>
          </a:xfrm>
          <a:prstGeom prst="rect">
            <a:avLst/>
          </a:prstGeom>
          <a:noFill/>
          <a:ln w="9525">
            <a:noFill/>
            <a:miter lim="800000"/>
          </a:ln>
        </p:spPr>
        <p:txBody>
          <a:bodyPr/>
          <a:lstStyle/>
          <a:p>
            <a:r>
              <a:rPr lang="en-US" altLang="zh-CN">
                <a:solidFill>
                  <a:srgbClr val="000000"/>
                </a:solidFill>
                <a:latin typeface="Adobe 黑体 Std R" pitchFamily="34" charset="-122"/>
                <a:ea typeface="Adobe 黑体 Std R" pitchFamily="34" charset="-122"/>
              </a:rPr>
              <a:t>   </a:t>
            </a:r>
            <a:endParaRPr lang="en-US" altLang="zh-CN">
              <a:solidFill>
                <a:srgbClr val="000000"/>
              </a:solidFill>
              <a:latin typeface="Adobe 黑体 Std R" pitchFamily="34" charset="-122"/>
              <a:ea typeface="Adobe 黑体 Std R" pitchFamily="34" charset="-122"/>
            </a:endParaRPr>
          </a:p>
          <a:p>
            <a:r>
              <a:rPr lang="en-US" altLang="zh-CN">
                <a:solidFill>
                  <a:srgbClr val="000000"/>
                </a:solidFill>
                <a:latin typeface="Adobe 黑体 Std R" pitchFamily="34" charset="-122"/>
                <a:ea typeface="Adobe 黑体 Std R" pitchFamily="34" charset="-122"/>
              </a:rPr>
              <a:t>   </a:t>
            </a:r>
            <a:endParaRPr lang="en-US" altLang="zh-CN">
              <a:solidFill>
                <a:srgbClr val="000000"/>
              </a:solidFill>
              <a:latin typeface="Adobe 黑体 Std R" pitchFamily="34" charset="-122"/>
              <a:ea typeface="Adobe 黑体 Std R" pitchFamily="34" charset="-122"/>
            </a:endParaRPr>
          </a:p>
        </p:txBody>
      </p:sp>
      <p:sp>
        <p:nvSpPr>
          <p:cNvPr id="106498" name="AutoShape 2"/>
          <p:cNvSpPr>
            <a:spLocks noChangeArrowheads="1"/>
          </p:cNvSpPr>
          <p:nvPr/>
        </p:nvSpPr>
        <p:spPr bwMode="gray">
          <a:xfrm>
            <a:off x="1872183" y="2780928"/>
            <a:ext cx="5530850" cy="2743200"/>
          </a:xfrm>
          <a:prstGeom prst="upArrow">
            <a:avLst>
              <a:gd name="adj1" fmla="val 57824"/>
              <a:gd name="adj2" fmla="val 54398"/>
            </a:avLst>
          </a:prstGeom>
          <a:gradFill rotWithShape="1">
            <a:gsLst>
              <a:gs pos="0">
                <a:schemeClr val="accent1"/>
              </a:gs>
              <a:gs pos="100000">
                <a:schemeClr val="accent1">
                  <a:gamma/>
                  <a:tint val="0"/>
                  <a:invGamma/>
                </a:schemeClr>
              </a:gs>
            </a:gsLst>
            <a:lin ang="5400000" scaled="1"/>
          </a:gradFill>
          <a:ln w="9525" algn="ctr">
            <a:noFill/>
            <a:miter lim="800000"/>
          </a:ln>
          <a:effectLst/>
        </p:spPr>
        <p:txBody>
          <a:bodyPr wrap="none" anchor="ctr"/>
          <a:lstStyle/>
          <a:p>
            <a:pPr>
              <a:defRPr/>
            </a:pPr>
            <a:endParaRPr lang="zh-CN" altLang="en-US">
              <a:solidFill>
                <a:srgbClr val="000000"/>
              </a:solidFill>
              <a:latin typeface="Adobe 黑体 Std R" pitchFamily="34" charset="-122"/>
              <a:ea typeface="Adobe 黑体 Std R" pitchFamily="34" charset="-122"/>
            </a:endParaRPr>
          </a:p>
        </p:txBody>
      </p:sp>
      <p:sp>
        <p:nvSpPr>
          <p:cNvPr id="106499" name="AutoShape 3"/>
          <p:cNvSpPr>
            <a:spLocks noChangeArrowheads="1"/>
          </p:cNvSpPr>
          <p:nvPr/>
        </p:nvSpPr>
        <p:spPr bwMode="gray">
          <a:xfrm>
            <a:off x="1790402" y="1485512"/>
            <a:ext cx="5916149" cy="1219200"/>
          </a:xfrm>
          <a:prstGeom prst="roundRect">
            <a:avLst>
              <a:gd name="adj" fmla="val 50000"/>
            </a:avLst>
          </a:prstGeom>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zh-CN" altLang="en-US" sz="3200" dirty="0">
                <a:solidFill>
                  <a:srgbClr val="977B2D">
                    <a:lumMod val="75000"/>
                  </a:srgbClr>
                </a:solidFill>
                <a:latin typeface="华文新魏" panose="02010800040101010101" pitchFamily="2" charset="-122"/>
                <a:ea typeface="华文新魏" panose="02010800040101010101" pitchFamily="2" charset="-122"/>
              </a:rPr>
              <a:t>国内一流的高校</a:t>
            </a:r>
            <a:endParaRPr lang="en-US" altLang="zh-CN" sz="3200" dirty="0">
              <a:solidFill>
                <a:srgbClr val="977B2D">
                  <a:lumMod val="75000"/>
                </a:srgbClr>
              </a:solidFill>
              <a:latin typeface="华文新魏" panose="02010800040101010101" pitchFamily="2" charset="-122"/>
              <a:ea typeface="华文新魏" panose="02010800040101010101" pitchFamily="2" charset="-122"/>
            </a:endParaRPr>
          </a:p>
          <a:p>
            <a:pPr algn="ctr">
              <a:defRPr/>
            </a:pPr>
            <a:r>
              <a:rPr lang="zh-CN" altLang="en-US" sz="3200" dirty="0">
                <a:solidFill>
                  <a:srgbClr val="977B2D">
                    <a:lumMod val="75000"/>
                  </a:srgbClr>
                </a:solidFill>
                <a:latin typeface="华文新魏" panose="02010800040101010101" pitchFamily="2" charset="-122"/>
                <a:ea typeface="华文新魏" panose="02010800040101010101" pitchFamily="2" charset="-122"/>
              </a:rPr>
              <a:t>档案管理部门</a:t>
            </a:r>
            <a:endParaRPr lang="en-US" altLang="zh-CN" sz="3200" dirty="0">
              <a:solidFill>
                <a:srgbClr val="977B2D">
                  <a:lumMod val="75000"/>
                </a:srgbClr>
              </a:solidFill>
              <a:latin typeface="华文新魏" panose="02010800040101010101" pitchFamily="2" charset="-122"/>
              <a:ea typeface="华文新魏" panose="02010800040101010101" pitchFamily="2" charset="-122"/>
            </a:endParaRPr>
          </a:p>
        </p:txBody>
      </p:sp>
      <p:grpSp>
        <p:nvGrpSpPr>
          <p:cNvPr id="2" name="Group 5"/>
          <p:cNvGrpSpPr/>
          <p:nvPr/>
        </p:nvGrpSpPr>
        <p:grpSpPr bwMode="auto">
          <a:xfrm>
            <a:off x="1048047" y="4930403"/>
            <a:ext cx="1579563" cy="2038350"/>
            <a:chOff x="576" y="2496"/>
            <a:chExt cx="995" cy="1284"/>
          </a:xfrm>
        </p:grpSpPr>
        <p:grpSp>
          <p:nvGrpSpPr>
            <p:cNvPr id="3" name="Group 6"/>
            <p:cNvGrpSpPr/>
            <p:nvPr/>
          </p:nvGrpSpPr>
          <p:grpSpPr bwMode="auto">
            <a:xfrm>
              <a:off x="576" y="2496"/>
              <a:ext cx="936" cy="954"/>
              <a:chOff x="624" y="1611"/>
              <a:chExt cx="1248" cy="1296"/>
            </a:xfrm>
          </p:grpSpPr>
          <p:sp>
            <p:nvSpPr>
              <p:cNvPr id="106504" name="Oval 8"/>
              <p:cNvSpPr>
                <a:spLocks noChangeArrowheads="1"/>
              </p:cNvSpPr>
              <p:nvPr/>
            </p:nvSpPr>
            <p:spPr bwMode="gray">
              <a:xfrm>
                <a:off x="624" y="1611"/>
                <a:ext cx="1248" cy="1296"/>
              </a:xfrm>
              <a:prstGeom prst="ellipse">
                <a:avLst/>
              </a:prstGeom>
              <a:solidFill>
                <a:schemeClr val="accent2">
                  <a:lumMod val="75000"/>
                </a:schemeClr>
              </a:solidFill>
              <a:ln w="9525">
                <a:noFill/>
                <a:round/>
              </a:ln>
              <a:effectLst/>
            </p:spPr>
            <p:txBody>
              <a:bodyPr wrap="none" anchor="ctr"/>
              <a:lstStyle/>
              <a:p>
                <a:pPr>
                  <a:defRPr/>
                </a:pPr>
                <a:endParaRPr lang="zh-CN" altLang="en-US">
                  <a:solidFill>
                    <a:srgbClr val="FFFF00"/>
                  </a:solidFill>
                  <a:latin typeface="Adobe 黑体 Std R" pitchFamily="34" charset="-122"/>
                  <a:ea typeface="Adobe 黑体 Std R" pitchFamily="34" charset="-122"/>
                </a:endParaRPr>
              </a:p>
            </p:txBody>
          </p:sp>
          <p:sp>
            <p:nvSpPr>
              <p:cNvPr id="106506" name="Text Box 10"/>
              <p:cNvSpPr txBox="1">
                <a:spLocks noChangeArrowheads="1"/>
              </p:cNvSpPr>
              <p:nvPr/>
            </p:nvSpPr>
            <p:spPr bwMode="gray">
              <a:xfrm>
                <a:off x="692" y="1937"/>
                <a:ext cx="1111" cy="606"/>
              </a:xfrm>
              <a:prstGeom prst="rect">
                <a:avLst/>
              </a:prstGeom>
              <a:noFill/>
              <a:ln w="9525">
                <a:noFill/>
                <a:miter lim="800000"/>
              </a:ln>
              <a:effectLst/>
            </p:spPr>
            <p:txBody>
              <a:bodyPr wrap="square">
                <a:spAutoFit/>
              </a:bodyPr>
              <a:lstStyle/>
              <a:p>
                <a:pPr algn="ctr">
                  <a:defRPr/>
                </a:pPr>
                <a:r>
                  <a:rPr lang="zh-CN" altLang="en-US" sz="2000" b="1" dirty="0">
                    <a:solidFill>
                      <a:srgbClr val="FF0000"/>
                    </a:solidFill>
                    <a:effectLst>
                      <a:outerShdw blurRad="38100" dist="38100" dir="2700000" algn="tl">
                        <a:srgbClr val="C0C0C0"/>
                      </a:outerShdw>
                    </a:effectLst>
                    <a:latin typeface="Adobe 黑体 Std R" pitchFamily="34" charset="-122"/>
                    <a:ea typeface="Adobe 黑体 Std R" pitchFamily="34" charset="-122"/>
                  </a:rPr>
                  <a:t>资源</a:t>
                </a:r>
                <a:endParaRPr lang="en-US" altLang="zh-CN" sz="2000" b="1" dirty="0">
                  <a:solidFill>
                    <a:srgbClr val="FF0000"/>
                  </a:solidFill>
                  <a:effectLst>
                    <a:outerShdw blurRad="38100" dist="38100" dir="2700000" algn="tl">
                      <a:srgbClr val="C0C0C0"/>
                    </a:outerShdw>
                  </a:effectLst>
                  <a:latin typeface="Adobe 黑体 Std R" pitchFamily="34" charset="-122"/>
                  <a:ea typeface="Adobe 黑体 Std R" pitchFamily="34" charset="-122"/>
                </a:endParaRPr>
              </a:p>
              <a:p>
                <a:pPr algn="ctr">
                  <a:defRPr/>
                </a:pPr>
                <a:r>
                  <a:rPr lang="zh-CN" altLang="en-US" sz="2000" b="1" dirty="0">
                    <a:solidFill>
                      <a:srgbClr val="FF0000"/>
                    </a:solidFill>
                    <a:effectLst>
                      <a:outerShdw blurRad="38100" dist="38100" dir="2700000" algn="tl">
                        <a:srgbClr val="C0C0C0"/>
                      </a:outerShdw>
                    </a:effectLst>
                    <a:latin typeface="Adobe 黑体 Std R" pitchFamily="34" charset="-122"/>
                    <a:ea typeface="Adobe 黑体 Std R" pitchFamily="34" charset="-122"/>
                  </a:rPr>
                  <a:t>数据化</a:t>
                </a:r>
                <a:endParaRPr lang="en-US" altLang="zh-CN" sz="2000" b="1" dirty="0">
                  <a:solidFill>
                    <a:srgbClr val="FF0000"/>
                  </a:solidFill>
                  <a:effectLst>
                    <a:outerShdw blurRad="38100" dist="38100" dir="2700000" algn="tl">
                      <a:srgbClr val="C0C0C0"/>
                    </a:outerShdw>
                  </a:effectLst>
                  <a:latin typeface="Adobe 黑体 Std R" pitchFamily="34" charset="-122"/>
                  <a:ea typeface="Adobe 黑体 Std R" pitchFamily="34" charset="-122"/>
                </a:endParaRPr>
              </a:p>
            </p:txBody>
          </p:sp>
        </p:grpSp>
        <p:sp>
          <p:nvSpPr>
            <p:cNvPr id="29723" name="Oval 11"/>
            <p:cNvSpPr>
              <a:spLocks noChangeArrowheads="1"/>
            </p:cNvSpPr>
            <p:nvPr/>
          </p:nvSpPr>
          <p:spPr bwMode="auto">
            <a:xfrm>
              <a:off x="576" y="3504"/>
              <a:ext cx="995" cy="276"/>
            </a:xfrm>
            <a:prstGeom prst="ellipse">
              <a:avLst/>
            </a:prstGeom>
            <a:gradFill rotWithShape="1">
              <a:gsLst>
                <a:gs pos="0">
                  <a:schemeClr val="bg2"/>
                </a:gs>
                <a:gs pos="100000">
                  <a:schemeClr val="bg1"/>
                </a:gs>
              </a:gsLst>
              <a:path path="shape">
                <a:fillToRect l="50000" t="50000" r="50000" b="50000"/>
              </a:path>
            </a:gradFill>
            <a:ln w="9525">
              <a:noFill/>
              <a:round/>
            </a:ln>
          </p:spPr>
          <p:txBody>
            <a:bodyPr wrap="none" anchor="ctr"/>
            <a:lstStyle/>
            <a:p>
              <a:pPr algn="ctr"/>
              <a:endParaRPr lang="zh-CN" altLang="zh-CN">
                <a:solidFill>
                  <a:srgbClr val="FFFF00"/>
                </a:solidFill>
                <a:latin typeface="Adobe 黑体 Std R" pitchFamily="34" charset="-122"/>
                <a:ea typeface="Adobe 黑体 Std R" pitchFamily="34" charset="-122"/>
              </a:endParaRPr>
            </a:p>
          </p:txBody>
        </p:sp>
      </p:grpSp>
      <p:grpSp>
        <p:nvGrpSpPr>
          <p:cNvPr id="4" name="Group 12"/>
          <p:cNvGrpSpPr/>
          <p:nvPr/>
        </p:nvGrpSpPr>
        <p:grpSpPr bwMode="auto">
          <a:xfrm>
            <a:off x="2953047" y="4930403"/>
            <a:ext cx="1617663" cy="2038350"/>
            <a:chOff x="1776" y="2496"/>
            <a:chExt cx="1019" cy="1284"/>
          </a:xfrm>
        </p:grpSpPr>
        <p:sp>
          <p:nvSpPr>
            <p:cNvPr id="106510" name="Oval 14"/>
            <p:cNvSpPr>
              <a:spLocks noChangeArrowheads="1"/>
            </p:cNvSpPr>
            <p:nvPr/>
          </p:nvSpPr>
          <p:spPr bwMode="gray">
            <a:xfrm>
              <a:off x="1776" y="2496"/>
              <a:ext cx="960" cy="958"/>
            </a:xfrm>
            <a:prstGeom prst="ellipse">
              <a:avLst/>
            </a:prstGeom>
            <a:solidFill>
              <a:schemeClr val="accent2">
                <a:lumMod val="75000"/>
              </a:schemeClr>
            </a:solidFill>
            <a:ln w="9525">
              <a:noFill/>
              <a:round/>
            </a:ln>
            <a:effectLst/>
          </p:spPr>
          <p:txBody>
            <a:bodyPr wrap="none" anchor="ctr"/>
            <a:lstStyle/>
            <a:p>
              <a:pPr>
                <a:defRPr/>
              </a:pPr>
              <a:endParaRPr lang="zh-CN" altLang="en-US">
                <a:solidFill>
                  <a:srgbClr val="FFFFFF"/>
                </a:solidFill>
                <a:latin typeface="Adobe 黑体 Std R" pitchFamily="34" charset="-122"/>
                <a:ea typeface="Adobe 黑体 Std R" pitchFamily="34" charset="-122"/>
              </a:endParaRPr>
            </a:p>
          </p:txBody>
        </p:sp>
        <p:sp>
          <p:nvSpPr>
            <p:cNvPr id="106512" name="Text Box 16"/>
            <p:cNvSpPr txBox="1">
              <a:spLocks noChangeArrowheads="1"/>
            </p:cNvSpPr>
            <p:nvPr/>
          </p:nvSpPr>
          <p:spPr bwMode="gray">
            <a:xfrm>
              <a:off x="1807" y="2736"/>
              <a:ext cx="912" cy="446"/>
            </a:xfrm>
            <a:prstGeom prst="rect">
              <a:avLst/>
            </a:prstGeom>
            <a:noFill/>
            <a:ln w="9525">
              <a:noFill/>
              <a:miter lim="800000"/>
            </a:ln>
            <a:effectLst/>
          </p:spPr>
          <p:txBody>
            <a:bodyPr wrap="square">
              <a:spAutoFit/>
            </a:bodyPr>
            <a:lstStyle/>
            <a:p>
              <a:pPr algn="ctr">
                <a:defRPr/>
              </a:pPr>
              <a:r>
                <a:rPr lang="zh-CN" altLang="en-US" sz="2000" dirty="0">
                  <a:ln w="0"/>
                  <a:effectLst>
                    <a:outerShdw blurRad="38100" dist="19050" dir="2700000" algn="tl" rotWithShape="0">
                      <a:schemeClr val="dk1">
                        <a:alpha val="40000"/>
                      </a:schemeClr>
                    </a:outerShdw>
                  </a:effectLst>
                  <a:latin typeface="Adobe 黑体 Std R" pitchFamily="34" charset="-122"/>
                  <a:ea typeface="Adobe 黑体 Std R" pitchFamily="34" charset="-122"/>
                </a:rPr>
                <a:t>人才</a:t>
              </a:r>
              <a:endParaRPr lang="en-US" altLang="zh-CN" sz="2000" dirty="0">
                <a:ln w="0"/>
                <a:effectLst>
                  <a:outerShdw blurRad="38100" dist="19050" dir="2700000" algn="tl" rotWithShape="0">
                    <a:schemeClr val="dk1">
                      <a:alpha val="40000"/>
                    </a:schemeClr>
                  </a:outerShdw>
                </a:effectLst>
                <a:latin typeface="Adobe 黑体 Std R" pitchFamily="34" charset="-122"/>
                <a:ea typeface="Adobe 黑体 Std R" pitchFamily="34" charset="-122"/>
              </a:endParaRPr>
            </a:p>
            <a:p>
              <a:pPr algn="ctr">
                <a:defRPr/>
              </a:pPr>
              <a:r>
                <a:rPr lang="zh-CN" altLang="en-US" sz="2000" dirty="0">
                  <a:ln w="0"/>
                  <a:effectLst>
                    <a:outerShdw blurRad="38100" dist="19050" dir="2700000" algn="tl" rotWithShape="0">
                      <a:schemeClr val="dk1">
                        <a:alpha val="40000"/>
                      </a:schemeClr>
                    </a:outerShdw>
                  </a:effectLst>
                  <a:latin typeface="Adobe 黑体 Std R" pitchFamily="34" charset="-122"/>
                  <a:ea typeface="Adobe 黑体 Std R" pitchFamily="34" charset="-122"/>
                </a:rPr>
                <a:t>专业化</a:t>
              </a:r>
              <a:endParaRPr lang="en-US" altLang="zh-CN" sz="2000" dirty="0">
                <a:ln w="0"/>
                <a:effectLst>
                  <a:outerShdw blurRad="38100" dist="19050" dir="2700000" algn="tl" rotWithShape="0">
                    <a:schemeClr val="dk1">
                      <a:alpha val="40000"/>
                    </a:schemeClr>
                  </a:outerShdw>
                </a:effectLst>
                <a:latin typeface="Adobe 黑体 Std R" pitchFamily="34" charset="-122"/>
                <a:ea typeface="Adobe 黑体 Std R" pitchFamily="34" charset="-122"/>
              </a:endParaRPr>
            </a:p>
          </p:txBody>
        </p:sp>
        <p:sp>
          <p:nvSpPr>
            <p:cNvPr id="29719" name="Oval 17"/>
            <p:cNvSpPr>
              <a:spLocks noChangeArrowheads="1"/>
            </p:cNvSpPr>
            <p:nvPr/>
          </p:nvSpPr>
          <p:spPr bwMode="auto">
            <a:xfrm>
              <a:off x="1800" y="3504"/>
              <a:ext cx="995" cy="276"/>
            </a:xfrm>
            <a:prstGeom prst="ellipse">
              <a:avLst/>
            </a:prstGeom>
            <a:gradFill rotWithShape="1">
              <a:gsLst>
                <a:gs pos="0">
                  <a:schemeClr val="bg2"/>
                </a:gs>
                <a:gs pos="100000">
                  <a:schemeClr val="bg1"/>
                </a:gs>
              </a:gsLst>
              <a:path path="shape">
                <a:fillToRect l="50000" t="50000" r="50000" b="50000"/>
              </a:path>
            </a:gradFill>
            <a:ln w="9525">
              <a:noFill/>
              <a:round/>
            </a:ln>
          </p:spPr>
          <p:txBody>
            <a:bodyPr wrap="none" anchor="ctr"/>
            <a:lstStyle/>
            <a:p>
              <a:pPr algn="ctr"/>
              <a:endParaRPr lang="zh-CN" altLang="zh-CN">
                <a:solidFill>
                  <a:srgbClr val="FFFFFF"/>
                </a:solidFill>
                <a:latin typeface="Adobe 黑体 Std R" pitchFamily="34" charset="-122"/>
                <a:ea typeface="Adobe 黑体 Std R" pitchFamily="34" charset="-122"/>
              </a:endParaRPr>
            </a:p>
          </p:txBody>
        </p:sp>
      </p:grpSp>
      <p:grpSp>
        <p:nvGrpSpPr>
          <p:cNvPr id="5" name="Group 18"/>
          <p:cNvGrpSpPr/>
          <p:nvPr/>
        </p:nvGrpSpPr>
        <p:grpSpPr bwMode="auto">
          <a:xfrm>
            <a:off x="5010447" y="4854203"/>
            <a:ext cx="1631950" cy="2114550"/>
            <a:chOff x="3072" y="2448"/>
            <a:chExt cx="1028" cy="1332"/>
          </a:xfrm>
        </p:grpSpPr>
        <p:sp>
          <p:nvSpPr>
            <p:cNvPr id="106516" name="Oval 20"/>
            <p:cNvSpPr>
              <a:spLocks noChangeArrowheads="1"/>
            </p:cNvSpPr>
            <p:nvPr/>
          </p:nvSpPr>
          <p:spPr bwMode="gray">
            <a:xfrm>
              <a:off x="3072" y="2448"/>
              <a:ext cx="960" cy="958"/>
            </a:xfrm>
            <a:prstGeom prst="ellipse">
              <a:avLst/>
            </a:prstGeom>
            <a:solidFill>
              <a:schemeClr val="accent2">
                <a:lumMod val="75000"/>
              </a:schemeClr>
            </a:solidFill>
            <a:ln w="9525">
              <a:noFill/>
              <a:round/>
            </a:ln>
            <a:effectLst/>
          </p:spPr>
          <p:txBody>
            <a:bodyPr wrap="none" anchor="ctr"/>
            <a:lstStyle/>
            <a:p>
              <a:pPr>
                <a:defRPr/>
              </a:pPr>
              <a:endParaRPr lang="zh-CN" altLang="en-US">
                <a:solidFill>
                  <a:srgbClr val="FF0000"/>
                </a:solidFill>
                <a:latin typeface="Adobe 黑体 Std R" pitchFamily="34" charset="-122"/>
                <a:ea typeface="Adobe 黑体 Std R" pitchFamily="34" charset="-122"/>
              </a:endParaRPr>
            </a:p>
          </p:txBody>
        </p:sp>
        <p:sp>
          <p:nvSpPr>
            <p:cNvPr id="106518" name="Text Box 22"/>
            <p:cNvSpPr txBox="1">
              <a:spLocks noChangeArrowheads="1"/>
            </p:cNvSpPr>
            <p:nvPr/>
          </p:nvSpPr>
          <p:spPr bwMode="gray">
            <a:xfrm>
              <a:off x="3120" y="2686"/>
              <a:ext cx="864" cy="446"/>
            </a:xfrm>
            <a:prstGeom prst="rect">
              <a:avLst/>
            </a:prstGeom>
            <a:noFill/>
            <a:ln w="9525">
              <a:noFill/>
              <a:miter lim="800000"/>
            </a:ln>
            <a:effectLst/>
          </p:spPr>
          <p:txBody>
            <a:bodyPr>
              <a:spAutoFit/>
            </a:bodyPr>
            <a:lstStyle/>
            <a:p>
              <a:pPr algn="ctr">
                <a:defRPr/>
              </a:pPr>
              <a:r>
                <a:rPr lang="zh-CN" altLang="en-US" sz="2000" b="1" dirty="0">
                  <a:solidFill>
                    <a:srgbClr val="FF0000"/>
                  </a:solidFill>
                  <a:effectLst>
                    <a:outerShdw blurRad="38100" dist="38100" dir="2700000" algn="tl">
                      <a:srgbClr val="C0C0C0"/>
                    </a:outerShdw>
                  </a:effectLst>
                  <a:latin typeface="Adobe 黑体 Std R" pitchFamily="34" charset="-122"/>
                  <a:ea typeface="Adobe 黑体 Std R" pitchFamily="34" charset="-122"/>
                </a:rPr>
                <a:t>业务</a:t>
              </a:r>
              <a:endParaRPr lang="en-US" altLang="zh-CN" sz="2000" b="1" dirty="0">
                <a:solidFill>
                  <a:srgbClr val="FF0000"/>
                </a:solidFill>
                <a:effectLst>
                  <a:outerShdw blurRad="38100" dist="38100" dir="2700000" algn="tl">
                    <a:srgbClr val="C0C0C0"/>
                  </a:outerShdw>
                </a:effectLst>
                <a:latin typeface="Adobe 黑体 Std R" pitchFamily="34" charset="-122"/>
                <a:ea typeface="Adobe 黑体 Std R" pitchFamily="34" charset="-122"/>
              </a:endParaRPr>
            </a:p>
            <a:p>
              <a:pPr algn="ctr">
                <a:defRPr/>
              </a:pPr>
              <a:r>
                <a:rPr lang="zh-CN" altLang="en-US" sz="2000" b="1" dirty="0">
                  <a:solidFill>
                    <a:srgbClr val="FF0000"/>
                  </a:solidFill>
                  <a:effectLst>
                    <a:outerShdw blurRad="38100" dist="38100" dir="2700000" algn="tl">
                      <a:srgbClr val="C0C0C0"/>
                    </a:outerShdw>
                  </a:effectLst>
                  <a:latin typeface="Adobe 黑体 Std R" pitchFamily="34" charset="-122"/>
                  <a:ea typeface="Adobe 黑体 Std R" pitchFamily="34" charset="-122"/>
                </a:rPr>
                <a:t>平台化</a:t>
              </a:r>
              <a:endParaRPr lang="en-US" altLang="zh-CN" sz="2000" b="1" dirty="0">
                <a:solidFill>
                  <a:srgbClr val="FF0000"/>
                </a:solidFill>
                <a:effectLst>
                  <a:outerShdw blurRad="38100" dist="38100" dir="2700000" algn="tl">
                    <a:srgbClr val="C0C0C0"/>
                  </a:outerShdw>
                </a:effectLst>
                <a:latin typeface="Adobe 黑体 Std R" pitchFamily="34" charset="-122"/>
                <a:ea typeface="Adobe 黑体 Std R" pitchFamily="34" charset="-122"/>
              </a:endParaRPr>
            </a:p>
          </p:txBody>
        </p:sp>
        <p:sp>
          <p:nvSpPr>
            <p:cNvPr id="29714" name="Oval 23"/>
            <p:cNvSpPr>
              <a:spLocks noChangeArrowheads="1"/>
            </p:cNvSpPr>
            <p:nvPr/>
          </p:nvSpPr>
          <p:spPr bwMode="auto">
            <a:xfrm>
              <a:off x="3105" y="3504"/>
              <a:ext cx="995" cy="276"/>
            </a:xfrm>
            <a:prstGeom prst="ellipse">
              <a:avLst/>
            </a:prstGeom>
            <a:gradFill rotWithShape="1">
              <a:gsLst>
                <a:gs pos="0">
                  <a:schemeClr val="bg2"/>
                </a:gs>
                <a:gs pos="100000">
                  <a:schemeClr val="bg1"/>
                </a:gs>
              </a:gsLst>
              <a:path path="shape">
                <a:fillToRect l="50000" t="50000" r="50000" b="50000"/>
              </a:path>
            </a:gradFill>
            <a:ln w="9525">
              <a:noFill/>
              <a:round/>
            </a:ln>
          </p:spPr>
          <p:txBody>
            <a:bodyPr wrap="none" anchor="ctr"/>
            <a:lstStyle/>
            <a:p>
              <a:pPr algn="ctr"/>
              <a:endParaRPr lang="zh-CN" altLang="zh-CN">
                <a:solidFill>
                  <a:srgbClr val="FFFFFF"/>
                </a:solidFill>
                <a:latin typeface="Adobe 黑体 Std R" pitchFamily="34" charset="-122"/>
                <a:ea typeface="Adobe 黑体 Std R" pitchFamily="34" charset="-122"/>
              </a:endParaRPr>
            </a:p>
          </p:txBody>
        </p:sp>
      </p:grpSp>
      <p:grpSp>
        <p:nvGrpSpPr>
          <p:cNvPr id="6" name="Group 24"/>
          <p:cNvGrpSpPr/>
          <p:nvPr/>
        </p:nvGrpSpPr>
        <p:grpSpPr bwMode="auto">
          <a:xfrm>
            <a:off x="6915447" y="4854203"/>
            <a:ext cx="1579563" cy="2114550"/>
            <a:chOff x="4272" y="2448"/>
            <a:chExt cx="995" cy="1332"/>
          </a:xfrm>
        </p:grpSpPr>
        <p:grpSp>
          <p:nvGrpSpPr>
            <p:cNvPr id="7" name="Group 25"/>
            <p:cNvGrpSpPr/>
            <p:nvPr/>
          </p:nvGrpSpPr>
          <p:grpSpPr bwMode="auto">
            <a:xfrm>
              <a:off x="4272" y="2448"/>
              <a:ext cx="960" cy="965"/>
              <a:chOff x="2400" y="1488"/>
              <a:chExt cx="1152" cy="1152"/>
            </a:xfrm>
          </p:grpSpPr>
          <p:sp>
            <p:nvSpPr>
              <p:cNvPr id="106523" name="Oval 27"/>
              <p:cNvSpPr>
                <a:spLocks noChangeArrowheads="1"/>
              </p:cNvSpPr>
              <p:nvPr/>
            </p:nvSpPr>
            <p:spPr bwMode="gray">
              <a:xfrm>
                <a:off x="2400" y="1488"/>
                <a:ext cx="1152" cy="1152"/>
              </a:xfrm>
              <a:prstGeom prst="ellipse">
                <a:avLst/>
              </a:prstGeom>
              <a:solidFill>
                <a:schemeClr val="accent2">
                  <a:lumMod val="75000"/>
                </a:schemeClr>
              </a:solidFill>
              <a:ln w="9525">
                <a:noFill/>
                <a:round/>
              </a:ln>
              <a:effectLst/>
            </p:spPr>
            <p:txBody>
              <a:bodyPr wrap="none" anchor="ctr"/>
              <a:lstStyle/>
              <a:p>
                <a:pPr>
                  <a:defRPr/>
                </a:pPr>
                <a:endParaRPr lang="zh-CN" altLang="en-US">
                  <a:solidFill>
                    <a:srgbClr val="FFFFFF"/>
                  </a:solidFill>
                  <a:latin typeface="Adobe 黑体 Std R" pitchFamily="34" charset="-122"/>
                  <a:ea typeface="Adobe 黑体 Std R" pitchFamily="34" charset="-122"/>
                </a:endParaRPr>
              </a:p>
            </p:txBody>
          </p:sp>
          <p:sp>
            <p:nvSpPr>
              <p:cNvPr id="106525" name="Text Box 29"/>
              <p:cNvSpPr txBox="1">
                <a:spLocks noChangeArrowheads="1"/>
              </p:cNvSpPr>
              <p:nvPr/>
            </p:nvSpPr>
            <p:spPr bwMode="gray">
              <a:xfrm>
                <a:off x="2630" y="1786"/>
                <a:ext cx="736" cy="532"/>
              </a:xfrm>
              <a:prstGeom prst="rect">
                <a:avLst/>
              </a:prstGeom>
              <a:noFill/>
              <a:ln w="9525">
                <a:noFill/>
                <a:miter lim="800000"/>
              </a:ln>
              <a:effectLst/>
            </p:spPr>
            <p:txBody>
              <a:bodyPr wrap="none">
                <a:spAutoFit/>
              </a:bodyPr>
              <a:lstStyle/>
              <a:p>
                <a:pPr algn="ctr">
                  <a:defRPr/>
                </a:pPr>
                <a:r>
                  <a:rPr lang="zh-CN" altLang="en-US" sz="2000" dirty="0">
                    <a:ln w="0"/>
                    <a:effectLst>
                      <a:outerShdw blurRad="38100" dist="19050" dir="2700000" algn="tl" rotWithShape="0">
                        <a:schemeClr val="dk1">
                          <a:alpha val="40000"/>
                        </a:schemeClr>
                      </a:outerShdw>
                    </a:effectLst>
                    <a:latin typeface="Adobe 黑体 Std R" pitchFamily="34" charset="-122"/>
                    <a:ea typeface="Adobe 黑体 Std R" pitchFamily="34" charset="-122"/>
                  </a:rPr>
                  <a:t>管理</a:t>
                </a:r>
                <a:endParaRPr lang="en-US" altLang="zh-CN" sz="2000" dirty="0">
                  <a:ln w="0"/>
                  <a:effectLst>
                    <a:outerShdw blurRad="38100" dist="19050" dir="2700000" algn="tl" rotWithShape="0">
                      <a:schemeClr val="dk1">
                        <a:alpha val="40000"/>
                      </a:schemeClr>
                    </a:outerShdw>
                  </a:effectLst>
                  <a:latin typeface="Adobe 黑体 Std R" pitchFamily="34" charset="-122"/>
                  <a:ea typeface="Adobe 黑体 Std R" pitchFamily="34" charset="-122"/>
                </a:endParaRPr>
              </a:p>
              <a:p>
                <a:pPr algn="ctr">
                  <a:defRPr/>
                </a:pPr>
                <a:r>
                  <a:rPr lang="zh-CN" altLang="en-US" sz="2000" dirty="0">
                    <a:ln w="0"/>
                    <a:effectLst>
                      <a:outerShdw blurRad="38100" dist="19050" dir="2700000" algn="tl" rotWithShape="0">
                        <a:schemeClr val="dk1">
                          <a:alpha val="40000"/>
                        </a:schemeClr>
                      </a:outerShdw>
                    </a:effectLst>
                    <a:latin typeface="Adobe 黑体 Std R" pitchFamily="34" charset="-122"/>
                    <a:ea typeface="Adobe 黑体 Std R" pitchFamily="34" charset="-122"/>
                  </a:rPr>
                  <a:t>精细化</a:t>
                </a:r>
                <a:endParaRPr lang="en-US" altLang="zh-CN" sz="2000" b="1" dirty="0">
                  <a:solidFill>
                    <a:srgbClr val="FFFFFF"/>
                  </a:solidFill>
                  <a:effectLst>
                    <a:outerShdw blurRad="38100" dist="38100" dir="2700000" algn="tl">
                      <a:srgbClr val="C0C0C0"/>
                    </a:outerShdw>
                  </a:effectLst>
                  <a:latin typeface="Adobe 黑体 Std R" pitchFamily="34" charset="-122"/>
                  <a:ea typeface="Adobe 黑体 Std R" pitchFamily="34" charset="-122"/>
                </a:endParaRPr>
              </a:p>
            </p:txBody>
          </p:sp>
        </p:grpSp>
        <p:sp>
          <p:nvSpPr>
            <p:cNvPr id="29707" name="Oval 30"/>
            <p:cNvSpPr>
              <a:spLocks noChangeArrowheads="1"/>
            </p:cNvSpPr>
            <p:nvPr/>
          </p:nvSpPr>
          <p:spPr bwMode="auto">
            <a:xfrm>
              <a:off x="4272" y="3504"/>
              <a:ext cx="995" cy="276"/>
            </a:xfrm>
            <a:prstGeom prst="ellipse">
              <a:avLst/>
            </a:prstGeom>
            <a:gradFill rotWithShape="1">
              <a:gsLst>
                <a:gs pos="0">
                  <a:schemeClr val="bg2"/>
                </a:gs>
                <a:gs pos="100000">
                  <a:schemeClr val="bg1"/>
                </a:gs>
              </a:gsLst>
              <a:path path="shape">
                <a:fillToRect l="50000" t="50000" r="50000" b="50000"/>
              </a:path>
            </a:gradFill>
            <a:ln w="9525">
              <a:noFill/>
              <a:round/>
            </a:ln>
          </p:spPr>
          <p:txBody>
            <a:bodyPr wrap="none" anchor="ctr"/>
            <a:lstStyle/>
            <a:p>
              <a:pPr algn="ctr"/>
              <a:endParaRPr lang="zh-CN" altLang="zh-CN">
                <a:solidFill>
                  <a:srgbClr val="FFFFFF"/>
                </a:solidFill>
                <a:latin typeface="Adobe 黑体 Std R" pitchFamily="34" charset="-122"/>
                <a:ea typeface="Adobe 黑体 Std R" pitchFamily="34" charset="-122"/>
              </a:endParaRPr>
            </a:p>
          </p:txBody>
        </p:sp>
      </p:grpSp>
      <p:sp>
        <p:nvSpPr>
          <p:cNvPr id="26" name="TextBox 25"/>
          <p:cNvSpPr txBox="1"/>
          <p:nvPr/>
        </p:nvSpPr>
        <p:spPr>
          <a:xfrm>
            <a:off x="2566970" y="660995"/>
            <a:ext cx="4486284" cy="553998"/>
          </a:xfrm>
          <a:prstGeom prst="rect">
            <a:avLst/>
          </a:prstGeom>
          <a:noFill/>
        </p:spPr>
        <p:txBody>
          <a:bodyPr wrap="square" rtlCol="0">
            <a:spAutoFit/>
          </a:bodyPr>
          <a:lstStyle/>
          <a:p>
            <a:pPr algn="ctr">
              <a:spcBef>
                <a:spcPct val="0"/>
              </a:spcBef>
            </a:pPr>
            <a:r>
              <a:rPr lang="zh-CN" altLang="en-US" sz="3000" b="1" dirty="0">
                <a:solidFill>
                  <a:srgbClr val="006600"/>
                </a:solidFill>
                <a:latin typeface="微软雅黑" panose="020B0503020204020204" pitchFamily="34" charset="-122"/>
                <a:ea typeface="微软雅黑" panose="020B0503020204020204" pitchFamily="34" charset="-122"/>
                <a:cs typeface="+mj-cs"/>
              </a:rPr>
              <a:t>发展目标与理念</a:t>
            </a:r>
            <a:endParaRPr lang="zh-CN" altLang="en-US" sz="3000" b="1" dirty="0">
              <a:solidFill>
                <a:srgbClr val="006600"/>
              </a:solidFill>
              <a:latin typeface="微软雅黑" panose="020B0503020204020204" pitchFamily="34" charset="-122"/>
              <a:ea typeface="微软雅黑" panose="020B0503020204020204" pitchFamily="34" charset="-122"/>
              <a:cs typeface="+mj-cs"/>
            </a:endParaRPr>
          </a:p>
        </p:txBody>
      </p:sp>
      <p:sp>
        <p:nvSpPr>
          <p:cNvPr id="24" name="TextBox 23"/>
          <p:cNvSpPr txBox="1"/>
          <p:nvPr/>
        </p:nvSpPr>
        <p:spPr>
          <a:xfrm>
            <a:off x="3526924" y="3719832"/>
            <a:ext cx="2967046" cy="461665"/>
          </a:xfrm>
          <a:prstGeom prst="rect">
            <a:avLst/>
          </a:prstGeom>
          <a:noFill/>
        </p:spPr>
        <p:txBody>
          <a:bodyPr wrap="square" rtlCol="0">
            <a:spAutoFit/>
          </a:bodyPr>
          <a:lstStyle/>
          <a:p>
            <a:r>
              <a:rPr lang="zh-CN" altLang="en-US" sz="2400" b="1" dirty="0">
                <a:solidFill>
                  <a:srgbClr val="FF0000"/>
                </a:solidFill>
                <a:latin typeface="楷体" panose="02010609060101010101" pitchFamily="49" charset="-122"/>
                <a:ea typeface="楷体" panose="02010609060101010101" pitchFamily="49" charset="-122"/>
              </a:rPr>
              <a:t>档案管理与服务</a:t>
            </a:r>
            <a:endParaRPr lang="en-US" altLang="zh-CN" sz="2400" b="1" dirty="0">
              <a:solidFill>
                <a:srgbClr val="FF0000"/>
              </a:solidFill>
              <a:latin typeface="楷体" panose="02010609060101010101" pitchFamily="49" charset="-122"/>
              <a:ea typeface="楷体" panose="02010609060101010101" pitchFamily="49" charset="-122"/>
            </a:endParaRPr>
          </a:p>
        </p:txBody>
      </p:sp>
      <p:sp>
        <p:nvSpPr>
          <p:cNvPr id="9" name="灯片编号占位符 8"/>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box(in)">
                                      <p:cBhvr>
                                        <p:cTn id="7" dur="500"/>
                                        <p:tgtEl>
                                          <p:spTgt spid="29698"/>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6498"/>
                                        </p:tgtEl>
                                        <p:attrNameLst>
                                          <p:attrName>style.visibility</p:attrName>
                                        </p:attrNameLst>
                                      </p:cBhvr>
                                      <p:to>
                                        <p:strVal val="visible"/>
                                      </p:to>
                                    </p:set>
                                    <p:animEffect transition="in" filter="box(in)">
                                      <p:cBhvr>
                                        <p:cTn id="10" dur="500"/>
                                        <p:tgtEl>
                                          <p:spTgt spid="10649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6499"/>
                                        </p:tgtEl>
                                        <p:attrNameLst>
                                          <p:attrName>style.visibility</p:attrName>
                                        </p:attrNameLst>
                                      </p:cBhvr>
                                      <p:to>
                                        <p:strVal val="visible"/>
                                      </p:to>
                                    </p:set>
                                    <p:animEffect transition="in" filter="box(in)">
                                      <p:cBhvr>
                                        <p:cTn id="13" dur="500"/>
                                        <p:tgtEl>
                                          <p:spTgt spid="106499"/>
                                        </p:tgtEl>
                                      </p:cBhvr>
                                    </p:animEffect>
                                  </p:childTnLst>
                                </p:cTn>
                              </p:par>
                              <p:par>
                                <p:cTn id="14" presetID="4" presetClass="entr" presetSubtype="16"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box(in)">
                                      <p:cBhvr>
                                        <p:cTn id="16" dur="500"/>
                                        <p:tgtEl>
                                          <p:spTgt spid="2"/>
                                        </p:tgtEl>
                                      </p:cBhvr>
                                    </p:animEffect>
                                  </p:childTnLst>
                                </p:cTn>
                              </p:par>
                              <p:par>
                                <p:cTn id="17" presetID="4" presetClass="entr" presetSubtype="16"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ox(in)">
                                      <p:cBhvr>
                                        <p:cTn id="19" dur="500"/>
                                        <p:tgtEl>
                                          <p:spTgt spid="4"/>
                                        </p:tgtEl>
                                      </p:cBhvr>
                                    </p:animEffect>
                                  </p:childTnLst>
                                </p:cTn>
                              </p:par>
                              <p:par>
                                <p:cTn id="20" presetID="4" presetClass="entr" presetSubtype="16"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in)">
                                      <p:cBhvr>
                                        <p:cTn id="22" dur="500"/>
                                        <p:tgtEl>
                                          <p:spTgt spid="5"/>
                                        </p:tgtEl>
                                      </p:cBhvr>
                                    </p:animEffect>
                                  </p:childTnLst>
                                </p:cTn>
                              </p:par>
                              <p:par>
                                <p:cTn id="23" presetID="4"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ox(in)">
                                      <p:cBhvr>
                                        <p:cTn id="25" dur="500"/>
                                        <p:tgtEl>
                                          <p:spTgt spid="6"/>
                                        </p:tgtEl>
                                      </p:cBhvr>
                                    </p:animEffect>
                                  </p:childTnLst>
                                </p:cTn>
                              </p:par>
                              <p:par>
                                <p:cTn id="26" presetID="4" presetClass="entr" presetSubtype="16"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ox(in)">
                                      <p:cBhvr>
                                        <p:cTn id="28" dur="500"/>
                                        <p:tgtEl>
                                          <p:spTgt spid="26"/>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box(in)">
                                      <p:cBhvr>
                                        <p:cTn id="3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106498" grpId="0" animBg="1"/>
      <p:bldP spid="106499" grpId="0" animBg="1"/>
      <p:bldP spid="26"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AD317D8-9DA8-4BF6-BDF4-B5D3613D706B}" type="slidenum">
              <a:rPr lang="zh-CN" altLang="en-US" smtClean="0"/>
            </a:fld>
            <a:endParaRPr lang="zh-CN" altLang="en-US"/>
          </a:p>
        </p:txBody>
      </p:sp>
      <p:sp>
        <p:nvSpPr>
          <p:cNvPr id="3" name="标题 1"/>
          <p:cNvSpPr txBox="1">
            <a:spLocks noChangeArrowheads="1"/>
          </p:cNvSpPr>
          <p:nvPr/>
        </p:nvSpPr>
        <p:spPr>
          <a:xfrm>
            <a:off x="1331640" y="908720"/>
            <a:ext cx="5715040" cy="8480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000" b="1" dirty="0" smtClean="0">
                <a:solidFill>
                  <a:srgbClr val="006600"/>
                </a:solidFill>
                <a:latin typeface="微软雅黑" panose="020B0503020204020204" pitchFamily="34" charset="-122"/>
                <a:ea typeface="微软雅黑" panose="020B0503020204020204" pitchFamily="34" charset="-122"/>
              </a:rPr>
              <a:t>档案人的使命</a:t>
            </a:r>
            <a:endParaRPr lang="zh-CN" altLang="en-US" sz="3000" b="1" dirty="0">
              <a:solidFill>
                <a:srgbClr val="006600"/>
              </a:solidFill>
              <a:latin typeface="微软雅黑" panose="020B0503020204020204" pitchFamily="34" charset="-122"/>
              <a:ea typeface="微软雅黑" panose="020B0503020204020204" pitchFamily="34" charset="-122"/>
            </a:endParaRPr>
          </a:p>
        </p:txBody>
      </p:sp>
      <p:sp>
        <p:nvSpPr>
          <p:cNvPr id="5" name="矩形 4"/>
          <p:cNvSpPr/>
          <p:nvPr/>
        </p:nvSpPr>
        <p:spPr>
          <a:xfrm>
            <a:off x="1763688" y="2348880"/>
            <a:ext cx="5282992" cy="2952328"/>
          </a:xfrm>
          <a:prstGeom prst="rect">
            <a:avLst/>
          </a:prstGeom>
          <a:solidFill>
            <a:srgbClr val="ECB2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4" name="内容占位符 2"/>
          <p:cNvSpPr txBox="1"/>
          <p:nvPr/>
        </p:nvSpPr>
        <p:spPr>
          <a:xfrm>
            <a:off x="1524888" y="2132856"/>
            <a:ext cx="7632848" cy="345638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marL="0" lvl="1" indent="0" algn="just" defTabSz="914400">
              <a:lnSpc>
                <a:spcPct val="145000"/>
              </a:lnSpc>
              <a:spcBef>
                <a:spcPts val="0"/>
              </a:spcBef>
              <a:spcAft>
                <a:spcPts val="1200"/>
              </a:spcAft>
              <a:buClr>
                <a:schemeClr val="tx2"/>
              </a:buClr>
              <a:buSzPct val="105000"/>
              <a:buNone/>
              <a:defRPr/>
            </a:pPr>
            <a:r>
              <a:rPr kumimoji="1" lang="zh-CN" altLang="en-US" sz="4400" dirty="0" smtClean="0">
                <a:solidFill>
                  <a:schemeClr val="tx1"/>
                </a:solidFill>
                <a:latin typeface="宋体" panose="02010600030101010101" pitchFamily="2" charset="-122"/>
                <a:ea typeface="宋体" panose="02010600030101010101" pitchFamily="2" charset="-122"/>
              </a:rPr>
              <a:t> </a:t>
            </a:r>
            <a:r>
              <a:rPr kumimoji="1" lang="zh-CN" altLang="en-US" sz="4400" b="1" dirty="0" smtClean="0">
                <a:solidFill>
                  <a:schemeClr val="bg1"/>
                </a:solidFill>
                <a:latin typeface="宋体" panose="02010600030101010101" pitchFamily="2" charset="-122"/>
                <a:ea typeface="宋体" panose="02010600030101010101" pitchFamily="2" charset="-122"/>
              </a:rPr>
              <a:t>让档案更齐全更完整</a:t>
            </a:r>
            <a:endParaRPr kumimoji="1" lang="zh-CN" altLang="zh-CN" sz="4400" b="1" dirty="0">
              <a:solidFill>
                <a:schemeClr val="bg1"/>
              </a:solidFill>
              <a:latin typeface="宋体" panose="02010600030101010101" pitchFamily="2" charset="-122"/>
              <a:ea typeface="宋体" panose="02010600030101010101" pitchFamily="2" charset="-122"/>
            </a:endParaRPr>
          </a:p>
          <a:p>
            <a:pPr marL="0" lvl="1" indent="0" algn="just" defTabSz="914400">
              <a:lnSpc>
                <a:spcPct val="145000"/>
              </a:lnSpc>
              <a:spcBef>
                <a:spcPts val="0"/>
              </a:spcBef>
              <a:spcAft>
                <a:spcPts val="1200"/>
              </a:spcAft>
              <a:buClr>
                <a:schemeClr val="tx2"/>
              </a:buClr>
              <a:buSzTx/>
              <a:buNone/>
              <a:defRPr/>
            </a:pPr>
            <a:r>
              <a:rPr kumimoji="1" lang="zh-CN" altLang="en-US" sz="4400" b="1" dirty="0" smtClean="0">
                <a:solidFill>
                  <a:schemeClr val="bg1"/>
                </a:solidFill>
                <a:latin typeface="宋体" panose="02010600030101010101" pitchFamily="2" charset="-122"/>
                <a:ea typeface="宋体" panose="02010600030101010101" pitchFamily="2" charset="-122"/>
              </a:rPr>
              <a:t> 让档案更有用更好用</a:t>
            </a:r>
            <a:endParaRPr kumimoji="1" lang="zh-CN" altLang="zh-CN" sz="4400" b="1" dirty="0">
              <a:solidFill>
                <a:schemeClr val="bg1"/>
              </a:solidFill>
              <a:latin typeface="宋体" panose="02010600030101010101" pitchFamily="2" charset="-122"/>
              <a:ea typeface="宋体" panose="02010600030101010101" pitchFamily="2" charset="-122"/>
            </a:endParaRPr>
          </a:p>
          <a:p>
            <a:pPr marL="0" lvl="1" indent="0" algn="just" defTabSz="914400">
              <a:lnSpc>
                <a:spcPct val="145000"/>
              </a:lnSpc>
              <a:spcBef>
                <a:spcPts val="0"/>
              </a:spcBef>
              <a:spcAft>
                <a:spcPts val="1200"/>
              </a:spcAft>
              <a:buClr>
                <a:schemeClr val="tx2"/>
              </a:buClr>
              <a:buSzTx/>
              <a:buNone/>
              <a:defRPr/>
            </a:pPr>
            <a:r>
              <a:rPr kumimoji="1" lang="zh-CN" altLang="en-US" sz="4400" b="1" dirty="0" smtClean="0">
                <a:solidFill>
                  <a:schemeClr val="bg1"/>
                </a:solidFill>
                <a:latin typeface="宋体" panose="02010600030101010101" pitchFamily="2" charset="-122"/>
                <a:ea typeface="宋体" panose="02010600030101010101" pitchFamily="2" charset="-122"/>
              </a:rPr>
              <a:t> 让档案更安全更可靠</a:t>
            </a:r>
            <a:endParaRPr kumimoji="1" lang="zh-CN" altLang="zh-CN" sz="4400" b="1" dirty="0">
              <a:solidFill>
                <a:schemeClr val="bg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33" name="标题 1"/>
          <p:cNvSpPr txBox="1">
            <a:spLocks noChangeArrowheads="1"/>
          </p:cNvSpPr>
          <p:nvPr/>
        </p:nvSpPr>
        <p:spPr>
          <a:xfrm>
            <a:off x="1403648" y="877515"/>
            <a:ext cx="1373427" cy="84801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defRPr/>
            </a:pPr>
            <a:r>
              <a:rPr kumimoji="0" lang="zh-CN" altLang="en-US" sz="3000" b="1" i="0" u="none" strike="noStrike" kern="1200" cap="none" spc="0" normalizeH="0" baseline="0" noProof="0" dirty="0">
                <a:ln>
                  <a:noFill/>
                </a:ln>
                <a:solidFill>
                  <a:srgbClr val="006600"/>
                </a:solidFill>
                <a:effectLst/>
                <a:uLnTx/>
                <a:uFillTx/>
                <a:latin typeface="微软雅黑" panose="020B0503020204020204" pitchFamily="34" charset="-122"/>
                <a:ea typeface="微软雅黑" panose="020B0503020204020204" pitchFamily="34" charset="-122"/>
                <a:cs typeface="+mj-cs"/>
                <a:sym typeface="Calibri" panose="020F0502020204030204" pitchFamily="34" charset="0"/>
              </a:rPr>
              <a:t>目录</a:t>
            </a:r>
            <a:endParaRPr kumimoji="0" lang="zh-CN" sz="3000" b="1" i="0" u="none" strike="noStrike" kern="1200" cap="none" spc="0" normalizeH="0" baseline="0" noProof="0" dirty="0">
              <a:ln>
                <a:noFill/>
              </a:ln>
              <a:solidFill>
                <a:srgbClr val="006600"/>
              </a:solidFill>
              <a:effectLst/>
              <a:uLnTx/>
              <a:uFillTx/>
              <a:latin typeface="微软雅黑" panose="020B0503020204020204" pitchFamily="34" charset="-122"/>
              <a:ea typeface="微软雅黑" panose="020B0503020204020204" pitchFamily="34" charset="-122"/>
              <a:cs typeface="+mj-cs"/>
            </a:endParaRPr>
          </a:p>
        </p:txBody>
      </p:sp>
      <p:sp>
        <p:nvSpPr>
          <p:cNvPr id="139" name="TextBox 29"/>
          <p:cNvSpPr>
            <a:spLocks noChangeArrowheads="1"/>
          </p:cNvSpPr>
          <p:nvPr/>
        </p:nvSpPr>
        <p:spPr bwMode="auto">
          <a:xfrm>
            <a:off x="3718698" y="1156915"/>
            <a:ext cx="5040000" cy="792000"/>
          </a:xfrm>
          <a:prstGeom prst="roundRect">
            <a:avLst>
              <a:gd name="adj" fmla="val 8176"/>
            </a:avLst>
          </a:prstGeom>
          <a:noFill/>
          <a:ln w="19050" cmpd="sng">
            <a:solidFill>
              <a:srgbClr val="A5A5A5"/>
            </a:solidFill>
            <a:round/>
          </a:ln>
          <a:extLst>
            <a:ext uri="{909E8E84-426E-40DD-AFC4-6F175D3DCCD1}">
              <a14:hiddenFill xmlns:a14="http://schemas.microsoft.com/office/drawing/2010/main">
                <a:solidFill>
                  <a:srgbClr val="FFFFFF"/>
                </a:solidFill>
              </a14:hiddenFill>
            </a:ext>
          </a:extLst>
        </p:spPr>
        <p:txBody>
          <a:bodyPr wrap="none" anchor="ctr">
            <a:normAutofit/>
          </a:bodyPr>
          <a:lstStyle/>
          <a:p>
            <a:pPr marL="342900" marR="0" lvl="0" indent="-342900" defTabSz="914400" eaLnBrk="1" fontAlgn="auto" latinLnBrk="0" hangingPunct="1">
              <a:lnSpc>
                <a:spcPct val="100000"/>
              </a:lnSpc>
              <a:spcBef>
                <a:spcPts val="0"/>
              </a:spcBef>
              <a:spcAft>
                <a:spcPts val="0"/>
              </a:spcAft>
              <a:buClr>
                <a:srgbClr val="003300"/>
              </a:buClr>
              <a:buSzTx/>
              <a:buFont typeface="Wingdings" panose="05000000000000000000" pitchFamily="2" charset="2"/>
              <a:buChar char="u"/>
              <a:defRPr/>
            </a:pPr>
            <a:r>
              <a:rPr kumimoji="0" lang="zh-CN" altLang="en-US" sz="2000" b="0" i="0" u="none" strike="noStrike" kern="0" cap="none" spc="0" normalizeH="0" baseline="0" noProof="0" dirty="0">
                <a:ln>
                  <a:noFill/>
                </a:ln>
                <a:solidFill>
                  <a:sysClr val="windowText" lastClr="000000"/>
                </a:solidFill>
                <a:effectLst/>
                <a:uLnTx/>
                <a:uFillTx/>
                <a:latin typeface="楷体" panose="02010609060101010101" pitchFamily="49" charset="-122"/>
                <a:ea typeface="楷体" panose="02010609060101010101" pitchFamily="49" charset="-122"/>
              </a:rPr>
              <a:t>一</a:t>
            </a:r>
            <a:r>
              <a:rPr kumimoji="0" lang="zh-CN" altLang="en-US" sz="2000" b="0" i="0" u="none" strike="noStrike" kern="0" cap="none" spc="0" normalizeH="0" baseline="0" noProof="0" dirty="0" smtClean="0">
                <a:ln>
                  <a:noFill/>
                </a:ln>
                <a:solidFill>
                  <a:sysClr val="windowText" lastClr="000000"/>
                </a:solidFill>
                <a:effectLst/>
                <a:uLnTx/>
                <a:uFillTx/>
                <a:latin typeface="楷体" panose="02010609060101010101" pitchFamily="49" charset="-122"/>
                <a:ea typeface="楷体" panose="02010609060101010101" pitchFamily="49" charset="-122"/>
              </a:rPr>
              <a:t>、</a:t>
            </a:r>
            <a:r>
              <a:rPr lang="zh-CN" altLang="en-US" sz="2000" kern="0" dirty="0" smtClean="0">
                <a:solidFill>
                  <a:sysClr val="windowText" lastClr="000000"/>
                </a:solidFill>
                <a:latin typeface="楷体" panose="02010609060101010101" pitchFamily="49" charset="-122"/>
                <a:ea typeface="楷体" panose="02010609060101010101" pitchFamily="49" charset="-122"/>
              </a:rPr>
              <a:t>背景</a:t>
            </a:r>
            <a:endParaRPr kumimoji="0" lang="en-US" altLang="zh-CN" sz="2000" b="0" i="0" u="none" strike="noStrike" kern="0" cap="none" spc="0" normalizeH="0" baseline="0" noProof="0" dirty="0">
              <a:ln>
                <a:noFill/>
              </a:ln>
              <a:solidFill>
                <a:sysClr val="windowText" lastClr="000000"/>
              </a:solidFill>
              <a:effectLst/>
              <a:uLnTx/>
              <a:uFillTx/>
              <a:latin typeface="楷体" panose="02010609060101010101" pitchFamily="49" charset="-122"/>
              <a:ea typeface="楷体" panose="02010609060101010101" pitchFamily="49" charset="-122"/>
            </a:endParaRPr>
          </a:p>
        </p:txBody>
      </p:sp>
      <p:sp>
        <p:nvSpPr>
          <p:cNvPr id="140" name="TextBox 29"/>
          <p:cNvSpPr>
            <a:spLocks noChangeArrowheads="1"/>
          </p:cNvSpPr>
          <p:nvPr/>
        </p:nvSpPr>
        <p:spPr bwMode="auto">
          <a:xfrm>
            <a:off x="3723707" y="2259179"/>
            <a:ext cx="5040000" cy="792000"/>
          </a:xfrm>
          <a:prstGeom prst="roundRect">
            <a:avLst>
              <a:gd name="adj" fmla="val 8176"/>
            </a:avLst>
          </a:prstGeom>
          <a:noFill/>
          <a:ln w="19050" cmpd="sng">
            <a:solidFill>
              <a:srgbClr val="A5A5A5"/>
            </a:solidFill>
            <a:round/>
          </a:ln>
          <a:extLst>
            <a:ext uri="{909E8E84-426E-40DD-AFC4-6F175D3DCCD1}">
              <a14:hiddenFill xmlns:a14="http://schemas.microsoft.com/office/drawing/2010/main">
                <a:solidFill>
                  <a:srgbClr val="FFFFFF"/>
                </a:solidFill>
              </a14:hiddenFill>
            </a:ext>
          </a:extLst>
        </p:spPr>
        <p:txBody>
          <a:bodyPr wrap="square" anchor="ctr">
            <a:normAutofit/>
          </a:bodyPr>
          <a:lstStyle/>
          <a:p>
            <a:pPr marL="342900" marR="0" lvl="0" indent="-342900" defTabSz="914400" eaLnBrk="1" fontAlgn="auto" latinLnBrk="0" hangingPunct="1">
              <a:lnSpc>
                <a:spcPct val="100000"/>
              </a:lnSpc>
              <a:spcBef>
                <a:spcPts val="0"/>
              </a:spcBef>
              <a:spcAft>
                <a:spcPts val="0"/>
              </a:spcAft>
              <a:buClr>
                <a:srgbClr val="006600"/>
              </a:buClr>
              <a:buSzTx/>
              <a:buFont typeface="Wingdings" panose="05000000000000000000" pitchFamily="2" charset="2"/>
              <a:buChar char="u"/>
              <a:defRPr/>
            </a:pPr>
            <a:r>
              <a:rPr kumimoji="0" lang="zh-CN" altLang="en-US" sz="2000" b="0" i="0" u="none" strike="noStrike" kern="0" cap="none" spc="0" normalizeH="0" baseline="0" noProof="0" dirty="0">
                <a:ln>
                  <a:noFill/>
                </a:ln>
                <a:solidFill>
                  <a:sysClr val="windowText" lastClr="000000"/>
                </a:solidFill>
                <a:effectLst/>
                <a:uLnTx/>
                <a:uFillTx/>
                <a:latin typeface="楷体" panose="02010609060101010101" pitchFamily="49" charset="-122"/>
                <a:ea typeface="楷体" panose="02010609060101010101" pitchFamily="49" charset="-122"/>
              </a:rPr>
              <a:t>二、电子文件来源</a:t>
            </a:r>
            <a:endParaRPr kumimoji="0" lang="en-US" altLang="zh-CN" sz="2000" b="0" i="0" u="none" strike="noStrike" kern="0" cap="none" spc="0" normalizeH="0" baseline="0" noProof="0" dirty="0">
              <a:ln>
                <a:noFill/>
              </a:ln>
              <a:solidFill>
                <a:sysClr val="windowText" lastClr="000000"/>
              </a:solidFill>
              <a:effectLst/>
              <a:uLnTx/>
              <a:uFillTx/>
              <a:latin typeface="楷体" panose="02010609060101010101" pitchFamily="49" charset="-122"/>
              <a:ea typeface="楷体" panose="02010609060101010101" pitchFamily="49" charset="-122"/>
            </a:endParaRPr>
          </a:p>
        </p:txBody>
      </p:sp>
      <p:sp>
        <p:nvSpPr>
          <p:cNvPr id="235" name="TextBox 29"/>
          <p:cNvSpPr>
            <a:spLocks noChangeArrowheads="1"/>
          </p:cNvSpPr>
          <p:nvPr/>
        </p:nvSpPr>
        <p:spPr bwMode="auto">
          <a:xfrm>
            <a:off x="3718698" y="4404730"/>
            <a:ext cx="5040000" cy="792000"/>
          </a:xfrm>
          <a:prstGeom prst="roundRect">
            <a:avLst>
              <a:gd name="adj" fmla="val 8176"/>
            </a:avLst>
          </a:prstGeom>
          <a:noFill/>
          <a:ln w="19050" cmpd="sng">
            <a:solidFill>
              <a:srgbClr val="A5A5A5"/>
            </a:solidFill>
            <a:round/>
          </a:ln>
          <a:extLst>
            <a:ext uri="{909E8E84-426E-40DD-AFC4-6F175D3DCCD1}">
              <a14:hiddenFill xmlns:a14="http://schemas.microsoft.com/office/drawing/2010/main">
                <a:solidFill>
                  <a:srgbClr val="FFFFFF"/>
                </a:solidFill>
              </a14:hiddenFill>
            </a:ext>
          </a:extLst>
        </p:spPr>
        <p:txBody>
          <a:bodyPr wrap="square" anchor="ctr">
            <a:spAutoFit/>
          </a:bodyPr>
          <a:lstStyle/>
          <a:p>
            <a:pPr marL="342900" lvl="0" indent="-342900">
              <a:buClr>
                <a:srgbClr val="009900"/>
              </a:buClr>
              <a:buFont typeface="Wingdings" panose="05000000000000000000" pitchFamily="2" charset="2"/>
              <a:buChar char="u"/>
            </a:pPr>
            <a:r>
              <a:rPr kumimoji="0" lang="zh-CN" altLang="en-US" sz="2000" b="0" i="0" u="none" strike="noStrike" kern="0" cap="none" spc="0" normalizeH="0" baseline="0" noProof="0" dirty="0">
                <a:ln>
                  <a:noFill/>
                </a:ln>
                <a:solidFill>
                  <a:sysClr val="windowText" lastClr="000000"/>
                </a:solidFill>
                <a:effectLst/>
                <a:uLnTx/>
                <a:uFillTx/>
                <a:latin typeface="楷体" panose="02010609060101010101" pitchFamily="49" charset="-122"/>
                <a:ea typeface="楷体" panose="02010609060101010101" pitchFamily="49" charset="-122"/>
              </a:rPr>
              <a:t>四、</a:t>
            </a:r>
            <a:r>
              <a:rPr lang="zh-CN" altLang="en-US" sz="2000" kern="0" dirty="0">
                <a:solidFill>
                  <a:sysClr val="windowText" lastClr="000000"/>
                </a:solidFill>
                <a:latin typeface="楷体" panose="02010609060101010101" pitchFamily="49" charset="-122"/>
                <a:ea typeface="楷体" panose="02010609060101010101" pitchFamily="49" charset="-122"/>
              </a:rPr>
              <a:t>中山大学现阶段电子档案管理建设实践</a:t>
            </a:r>
            <a:endParaRPr lang="zh-CN" altLang="en-US" sz="2000" kern="0" dirty="0">
              <a:solidFill>
                <a:sysClr val="windowText" lastClr="000000"/>
              </a:solidFill>
              <a:latin typeface="楷体" panose="02010609060101010101" pitchFamily="49" charset="-122"/>
              <a:ea typeface="楷体" panose="02010609060101010101" pitchFamily="49" charset="-122"/>
            </a:endParaRPr>
          </a:p>
        </p:txBody>
      </p:sp>
      <p:grpSp>
        <p:nvGrpSpPr>
          <p:cNvPr id="239" name="Group 3"/>
          <p:cNvGrpSpPr/>
          <p:nvPr/>
        </p:nvGrpSpPr>
        <p:grpSpPr bwMode="auto">
          <a:xfrm>
            <a:off x="981373" y="976992"/>
            <a:ext cx="292100" cy="504825"/>
            <a:chOff x="0" y="0"/>
            <a:chExt cx="292995" cy="504056"/>
          </a:xfrm>
        </p:grpSpPr>
        <p:sp>
          <p:nvSpPr>
            <p:cNvPr id="240" name="直接连接符 1068"/>
            <p:cNvSpPr>
              <a:spLocks noChangeShapeType="1"/>
            </p:cNvSpPr>
            <p:nvPr/>
          </p:nvSpPr>
          <p:spPr bwMode="auto">
            <a:xfrm>
              <a:off x="292995" y="0"/>
              <a:ext cx="1" cy="504056"/>
            </a:xfrm>
            <a:prstGeom prst="line">
              <a:avLst/>
            </a:prstGeom>
            <a:noFill/>
            <a:ln w="57150" cap="flat" cmpd="sng">
              <a:solidFill>
                <a:srgbClr val="0033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1" name="直接连接符 79"/>
            <p:cNvSpPr>
              <a:spLocks noChangeShapeType="1"/>
            </p:cNvSpPr>
            <p:nvPr/>
          </p:nvSpPr>
          <p:spPr bwMode="auto">
            <a:xfrm>
              <a:off x="139562" y="144016"/>
              <a:ext cx="1" cy="360040"/>
            </a:xfrm>
            <a:prstGeom prst="line">
              <a:avLst/>
            </a:prstGeom>
            <a:noFill/>
            <a:ln w="57150" cap="flat" cmpd="sng">
              <a:solidFill>
                <a:srgbClr val="0066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42" name="直接连接符 84"/>
            <p:cNvSpPr>
              <a:spLocks noChangeShapeType="1"/>
            </p:cNvSpPr>
            <p:nvPr/>
          </p:nvSpPr>
          <p:spPr bwMode="auto">
            <a:xfrm>
              <a:off x="0" y="324036"/>
              <a:ext cx="1" cy="180020"/>
            </a:xfrm>
            <a:prstGeom prst="line">
              <a:avLst/>
            </a:prstGeom>
            <a:noFill/>
            <a:ln w="57150" cap="flat" cmpd="sng">
              <a:solidFill>
                <a:srgbClr val="0099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2" name="Group 2"/>
          <p:cNvGrpSpPr/>
          <p:nvPr/>
        </p:nvGrpSpPr>
        <p:grpSpPr bwMode="auto">
          <a:xfrm>
            <a:off x="3102616" y="1233094"/>
            <a:ext cx="539750" cy="431800"/>
            <a:chOff x="-304" y="-611"/>
            <a:chExt cx="340" cy="272"/>
          </a:xfrm>
        </p:grpSpPr>
        <p:sp>
          <p:nvSpPr>
            <p:cNvPr id="13" name="AutoShape 129"/>
            <p:cNvSpPr>
              <a:spLocks noChangeArrowheads="1"/>
            </p:cNvSpPr>
            <p:nvPr/>
          </p:nvSpPr>
          <p:spPr bwMode="auto">
            <a:xfrm>
              <a:off x="-191" y="-611"/>
              <a:ext cx="227" cy="196"/>
            </a:xfrm>
            <a:prstGeom prst="hexagon">
              <a:avLst>
                <a:gd name="adj" fmla="val 28949"/>
                <a:gd name="vf" fmla="val 115470"/>
              </a:avLst>
            </a:prstGeom>
            <a:solidFill>
              <a:srgbClr val="0066FF">
                <a:alpha val="12000"/>
              </a:srgbClr>
            </a:solidFill>
            <a:ln w="9525" cmpd="sng">
              <a:solidFill>
                <a:schemeClr val="bg1"/>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prstClr val="black"/>
                </a:solidFill>
                <a:effectLst/>
                <a:uLnTx/>
                <a:uFillTx/>
                <a:sym typeface="宋体" panose="02010600030101010101" pitchFamily="2" charset="-122"/>
              </a:endParaRPr>
            </a:p>
          </p:txBody>
        </p:sp>
        <p:sp>
          <p:nvSpPr>
            <p:cNvPr id="14" name="AutoShape 130"/>
            <p:cNvSpPr>
              <a:spLocks noChangeArrowheads="1"/>
            </p:cNvSpPr>
            <p:nvPr/>
          </p:nvSpPr>
          <p:spPr bwMode="auto">
            <a:xfrm>
              <a:off x="-304" y="-535"/>
              <a:ext cx="227" cy="196"/>
            </a:xfrm>
            <a:prstGeom prst="hexagon">
              <a:avLst>
                <a:gd name="adj" fmla="val 28949"/>
                <a:gd name="vf" fmla="val 115470"/>
              </a:avLst>
            </a:prstGeom>
            <a:solidFill>
              <a:srgbClr val="0066FF">
                <a:alpha val="51999"/>
              </a:srgbClr>
            </a:solidFill>
            <a:ln w="9525" cmpd="sng">
              <a:solidFill>
                <a:schemeClr val="bg1"/>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dirty="0">
                <a:ln>
                  <a:noFill/>
                </a:ln>
                <a:solidFill>
                  <a:prstClr val="black"/>
                </a:solidFill>
                <a:effectLst/>
                <a:uLnTx/>
                <a:uFillTx/>
                <a:sym typeface="宋体" panose="02010600030101010101" pitchFamily="2" charset="-122"/>
              </a:endParaRPr>
            </a:p>
          </p:txBody>
        </p:sp>
      </p:grpSp>
      <p:sp>
        <p:nvSpPr>
          <p:cNvPr id="15" name="AutoShape 26"/>
          <p:cNvSpPr>
            <a:spLocks noChangeArrowheads="1"/>
          </p:cNvSpPr>
          <p:nvPr/>
        </p:nvSpPr>
        <p:spPr bwMode="auto">
          <a:xfrm>
            <a:off x="2922246" y="4769862"/>
            <a:ext cx="360363" cy="311150"/>
          </a:xfrm>
          <a:prstGeom prst="hexagon">
            <a:avLst>
              <a:gd name="adj" fmla="val 28976"/>
              <a:gd name="vf" fmla="val 115470"/>
            </a:avLst>
          </a:prstGeom>
          <a:solidFill>
            <a:srgbClr val="BFBFBF">
              <a:alpha val="14000"/>
            </a:srgbClr>
          </a:solidFill>
          <a:ln w="9525" cmpd="sng">
            <a:solidFill>
              <a:schemeClr val="bg1"/>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solidFill>
              <a:effectLst/>
              <a:uLnTx/>
              <a:uFillTx/>
              <a:sym typeface="宋体" panose="02010600030101010101" pitchFamily="2" charset="-122"/>
            </a:endParaRPr>
          </a:p>
        </p:txBody>
      </p:sp>
      <p:sp>
        <p:nvSpPr>
          <p:cNvPr id="16" name="AutoShape 78"/>
          <p:cNvSpPr>
            <a:spLocks noChangeArrowheads="1"/>
          </p:cNvSpPr>
          <p:nvPr/>
        </p:nvSpPr>
        <p:spPr bwMode="auto">
          <a:xfrm>
            <a:off x="3937052" y="3914058"/>
            <a:ext cx="385898" cy="311150"/>
          </a:xfrm>
          <a:prstGeom prst="hexagon">
            <a:avLst>
              <a:gd name="adj" fmla="val 28927"/>
              <a:gd name="vf" fmla="val 115470"/>
            </a:avLst>
          </a:prstGeom>
          <a:solidFill>
            <a:srgbClr val="009900">
              <a:alpha val="14000"/>
            </a:srgbClr>
          </a:solidFill>
          <a:ln w="9525" cmpd="sng">
            <a:solidFill>
              <a:schemeClr val="bg1"/>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solidFill>
              <a:effectLst/>
              <a:uLnTx/>
              <a:uFillTx/>
              <a:sym typeface="宋体" panose="02010600030101010101" pitchFamily="2" charset="-122"/>
            </a:endParaRPr>
          </a:p>
        </p:txBody>
      </p:sp>
      <p:pic>
        <p:nvPicPr>
          <p:cNvPr id="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944" y="5998788"/>
            <a:ext cx="685800" cy="55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AutoShape 78"/>
          <p:cNvSpPr>
            <a:spLocks noChangeArrowheads="1"/>
          </p:cNvSpPr>
          <p:nvPr/>
        </p:nvSpPr>
        <p:spPr bwMode="auto">
          <a:xfrm>
            <a:off x="3579563" y="4841678"/>
            <a:ext cx="360363" cy="311150"/>
          </a:xfrm>
          <a:prstGeom prst="hexagon">
            <a:avLst>
              <a:gd name="adj" fmla="val 28927"/>
              <a:gd name="vf" fmla="val 115470"/>
            </a:avLst>
          </a:prstGeom>
          <a:solidFill>
            <a:srgbClr val="AAE600">
              <a:alpha val="34000"/>
            </a:srgbClr>
          </a:solidFill>
          <a:ln w="9525" cmpd="sng">
            <a:solidFill>
              <a:schemeClr val="bg1"/>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solidFill>
              <a:effectLst/>
              <a:uLnTx/>
              <a:uFillTx/>
              <a:sym typeface="宋体" panose="02010600030101010101" pitchFamily="2" charset="-122"/>
            </a:endParaRPr>
          </a:p>
        </p:txBody>
      </p:sp>
      <p:pic>
        <p:nvPicPr>
          <p:cNvPr id="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59" y="2048148"/>
            <a:ext cx="2950204" cy="2805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Box 29"/>
          <p:cNvSpPr>
            <a:spLocks noChangeArrowheads="1"/>
          </p:cNvSpPr>
          <p:nvPr/>
        </p:nvSpPr>
        <p:spPr bwMode="auto">
          <a:xfrm>
            <a:off x="3718698" y="3338536"/>
            <a:ext cx="5040000" cy="792000"/>
          </a:xfrm>
          <a:prstGeom prst="roundRect">
            <a:avLst>
              <a:gd name="adj" fmla="val 8176"/>
            </a:avLst>
          </a:prstGeom>
          <a:noFill/>
          <a:ln w="19050" cmpd="sng">
            <a:solidFill>
              <a:srgbClr val="A5A5A5"/>
            </a:solidFill>
            <a:round/>
          </a:ln>
          <a:extLst>
            <a:ext uri="{909E8E84-426E-40DD-AFC4-6F175D3DCCD1}">
              <a14:hiddenFill xmlns:a14="http://schemas.microsoft.com/office/drawing/2010/main">
                <a:solidFill>
                  <a:srgbClr val="FFFFFF"/>
                </a:solidFill>
              </a14:hiddenFill>
            </a:ext>
          </a:extLst>
        </p:spPr>
        <p:txBody>
          <a:bodyPr wrap="square" anchor="ctr">
            <a:normAutofit/>
          </a:bodyPr>
          <a:lstStyle/>
          <a:p>
            <a:pPr marL="342900" lvl="0" indent="-342900">
              <a:buClr>
                <a:srgbClr val="009900"/>
              </a:buClr>
              <a:buFont typeface="Wingdings" panose="05000000000000000000" pitchFamily="2" charset="2"/>
              <a:buChar char="u"/>
            </a:pPr>
            <a:r>
              <a:rPr kumimoji="0" lang="zh-CN" altLang="en-US" sz="2000" b="0" i="0" u="none" strike="noStrike" kern="0" cap="none" spc="0" normalizeH="0" baseline="0" noProof="0" dirty="0">
                <a:ln>
                  <a:noFill/>
                </a:ln>
                <a:solidFill>
                  <a:sysClr val="windowText" lastClr="000000"/>
                </a:solidFill>
                <a:effectLst/>
                <a:uLnTx/>
                <a:uFillTx/>
                <a:latin typeface="楷体" panose="02010609060101010101" pitchFamily="49" charset="-122"/>
                <a:ea typeface="楷体" panose="02010609060101010101" pitchFamily="49" charset="-122"/>
              </a:rPr>
              <a:t>三、</a:t>
            </a:r>
            <a:r>
              <a:rPr lang="zh-CN" altLang="en-US" sz="2000" kern="0" dirty="0">
                <a:solidFill>
                  <a:sysClr val="windowText" lastClr="000000"/>
                </a:solidFill>
                <a:latin typeface="楷体" panose="02010609060101010101" pitchFamily="49" charset="-122"/>
                <a:ea typeface="楷体" panose="02010609060101010101" pitchFamily="49" charset="-122"/>
              </a:rPr>
              <a:t>中山大学数字档案馆建设总体思路</a:t>
            </a:r>
            <a:endParaRPr lang="en-US" altLang="zh-CN" sz="2000" kern="0" dirty="0">
              <a:solidFill>
                <a:sysClr val="windowText" lastClr="000000"/>
              </a:solidFill>
              <a:latin typeface="楷体" panose="02010609060101010101" pitchFamily="49" charset="-122"/>
              <a:ea typeface="楷体" panose="02010609060101010101" pitchFamily="49" charset="-122"/>
            </a:endParaRPr>
          </a:p>
        </p:txBody>
      </p:sp>
      <p:sp>
        <p:nvSpPr>
          <p:cNvPr id="26" name="AutoShape 78"/>
          <p:cNvSpPr>
            <a:spLocks noChangeArrowheads="1"/>
          </p:cNvSpPr>
          <p:nvPr/>
        </p:nvSpPr>
        <p:spPr bwMode="auto">
          <a:xfrm>
            <a:off x="3586900" y="2852738"/>
            <a:ext cx="385898" cy="311150"/>
          </a:xfrm>
          <a:prstGeom prst="hexagon">
            <a:avLst>
              <a:gd name="adj" fmla="val 28927"/>
              <a:gd name="vf" fmla="val 115470"/>
            </a:avLst>
          </a:prstGeom>
          <a:solidFill>
            <a:srgbClr val="AAE600">
              <a:alpha val="14000"/>
            </a:srgbClr>
          </a:solidFill>
          <a:ln w="9525" cmpd="sng">
            <a:solidFill>
              <a:schemeClr val="bg1"/>
            </a:solidFill>
            <a:miter lim="800000"/>
          </a:ln>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zh-CN" sz="1800" b="0" i="0" u="none" strike="noStrike" kern="0" cap="none" spc="0" normalizeH="0" baseline="0" noProof="0">
              <a:ln>
                <a:noFill/>
              </a:ln>
              <a:solidFill>
                <a:prstClr val="black"/>
              </a:solidFill>
              <a:effectLst/>
              <a:uLnTx/>
              <a:uFillTx/>
              <a:sym typeface="宋体" panose="02010600030101010101" pitchFamily="2" charset="-122"/>
            </a:endParaRPr>
          </a:p>
        </p:txBody>
      </p:sp>
      <p:sp>
        <p:nvSpPr>
          <p:cNvPr id="23" name="TextBox 29"/>
          <p:cNvSpPr>
            <a:spLocks noChangeArrowheads="1"/>
          </p:cNvSpPr>
          <p:nvPr/>
        </p:nvSpPr>
        <p:spPr bwMode="auto">
          <a:xfrm>
            <a:off x="3718698" y="5492764"/>
            <a:ext cx="5040000" cy="792000"/>
          </a:xfrm>
          <a:prstGeom prst="roundRect">
            <a:avLst>
              <a:gd name="adj" fmla="val 8176"/>
            </a:avLst>
          </a:prstGeom>
          <a:noFill/>
          <a:ln w="19050" cmpd="sng">
            <a:solidFill>
              <a:srgbClr val="A5A5A5"/>
            </a:solidFill>
            <a:round/>
          </a:ln>
          <a:extLst>
            <a:ext uri="{909E8E84-426E-40DD-AFC4-6F175D3DCCD1}">
              <a14:hiddenFill xmlns:a14="http://schemas.microsoft.com/office/drawing/2010/main">
                <a:solidFill>
                  <a:srgbClr val="FFFFFF"/>
                </a:solidFill>
              </a14:hiddenFill>
            </a:ext>
          </a:extLst>
        </p:spPr>
        <p:txBody>
          <a:bodyPr wrap="square" anchor="ctr">
            <a:normAutofit/>
          </a:bodyPr>
          <a:lstStyle/>
          <a:p>
            <a:pPr marL="342900" lvl="0" indent="-342900">
              <a:buClr>
                <a:srgbClr val="009900"/>
              </a:buClr>
              <a:buFont typeface="Wingdings" panose="05000000000000000000" pitchFamily="2" charset="2"/>
              <a:buChar char="u"/>
            </a:pPr>
            <a:r>
              <a:rPr lang="zh-CN" altLang="en-US" sz="2000" kern="0" dirty="0">
                <a:solidFill>
                  <a:sysClr val="windowText" lastClr="000000"/>
                </a:solidFill>
                <a:latin typeface="楷体" panose="02010609060101010101" pitchFamily="49" charset="-122"/>
                <a:ea typeface="楷体" panose="02010609060101010101" pitchFamily="49" charset="-122"/>
              </a:rPr>
              <a:t>五、下一步需要解决的问题及未来的思考</a:t>
            </a:r>
            <a:endParaRPr lang="zh-CN" altLang="en-US" sz="2000" kern="0" dirty="0">
              <a:solidFill>
                <a:sysClr val="windowText" lastClr="000000"/>
              </a:solidFill>
              <a:latin typeface="楷体" panose="02010609060101010101" pitchFamily="49" charset="-122"/>
              <a:ea typeface="楷体" panose="02010609060101010101" pitchFamily="49" charset="-122"/>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ransition spd="slow">
    <p:cove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2" name="MH_Other_6"/>
          <p:cNvSpPr>
            <a:spLocks noChangeArrowheads="1"/>
          </p:cNvSpPr>
          <p:nvPr/>
        </p:nvSpPr>
        <p:spPr bwMode="auto">
          <a:xfrm rot="1538538" flipH="1">
            <a:off x="881063" y="4407694"/>
            <a:ext cx="571500" cy="230981"/>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r" eaLnBrk="1" latinLnBrk="1" hangingPunct="1"/>
            <a:r>
              <a:rPr lang="en-US" sz="1500">
                <a:latin typeface="Arial Narrow" panose="020B0606020202030204" pitchFamily="34" charset="0"/>
                <a:ea typeface="微软雅黑" panose="020B0503020204020204" pitchFamily="34" charset="-122"/>
                <a:sym typeface="나눔고딕" charset="-127"/>
              </a:rPr>
              <a:t>3</a:t>
            </a:r>
            <a:endParaRPr lang="zh-CN" altLang="en-US" sz="1500">
              <a:latin typeface="Arial Narrow" panose="020B0606020202030204" pitchFamily="34" charset="0"/>
              <a:ea typeface="微软雅黑" panose="020B0503020204020204" pitchFamily="34" charset="-122"/>
              <a:sym typeface="나눔고딕" charset="-127"/>
            </a:endParaRPr>
          </a:p>
        </p:txBody>
      </p:sp>
      <p:sp>
        <p:nvSpPr>
          <p:cNvPr id="26633" name="MH_Other_7"/>
          <p:cNvSpPr>
            <a:spLocks noChangeArrowheads="1"/>
          </p:cNvSpPr>
          <p:nvPr/>
        </p:nvSpPr>
        <p:spPr bwMode="auto">
          <a:xfrm rot="1538538" flipH="1">
            <a:off x="1038225" y="4079081"/>
            <a:ext cx="571500" cy="228600"/>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r" eaLnBrk="1" latinLnBrk="1" hangingPunct="1"/>
            <a:r>
              <a:rPr lang="en-US" sz="1500">
                <a:latin typeface="Arial Narrow" panose="020B0606020202030204" pitchFamily="34" charset="0"/>
                <a:ea typeface="微软雅黑" panose="020B0503020204020204" pitchFamily="34" charset="-122"/>
                <a:sym typeface="나눔고딕" charset="-127"/>
              </a:rPr>
              <a:t>2</a:t>
            </a:r>
            <a:endParaRPr lang="zh-CN" altLang="en-US" sz="1500">
              <a:latin typeface="Arial Narrow" panose="020B0606020202030204" pitchFamily="34" charset="0"/>
              <a:ea typeface="微软雅黑" panose="020B0503020204020204" pitchFamily="34" charset="-122"/>
              <a:sym typeface="나눔고딕" charset="-127"/>
            </a:endParaRPr>
          </a:p>
        </p:txBody>
      </p:sp>
      <p:sp>
        <p:nvSpPr>
          <p:cNvPr id="26634" name="MH_Other_8"/>
          <p:cNvSpPr>
            <a:spLocks noChangeArrowheads="1"/>
          </p:cNvSpPr>
          <p:nvPr/>
        </p:nvSpPr>
        <p:spPr bwMode="auto">
          <a:xfrm rot="1538538" flipH="1">
            <a:off x="1204913" y="3738563"/>
            <a:ext cx="571500" cy="228600"/>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r" eaLnBrk="1" latinLnBrk="1" hangingPunct="1"/>
            <a:r>
              <a:rPr lang="en-US" sz="1500">
                <a:latin typeface="Arial Narrow" panose="020B0606020202030204" pitchFamily="34" charset="0"/>
                <a:ea typeface="微软雅黑" panose="020B0503020204020204" pitchFamily="34" charset="-122"/>
                <a:sym typeface="나눔고딕" charset="-127"/>
              </a:rPr>
              <a:t>1</a:t>
            </a:r>
            <a:endParaRPr lang="zh-CN" altLang="en-US" sz="1500">
              <a:latin typeface="Arial Narrow" panose="020B0606020202030204" pitchFamily="34" charset="0"/>
              <a:ea typeface="微软雅黑" panose="020B0503020204020204" pitchFamily="34" charset="-122"/>
              <a:sym typeface="나눔고딕" charset="-127"/>
            </a:endParaRPr>
          </a:p>
        </p:txBody>
      </p:sp>
      <p:sp>
        <p:nvSpPr>
          <p:cNvPr id="26638" name="MH_SubTitle_2"/>
          <p:cNvSpPr txBox="1">
            <a:spLocks noChangeArrowheads="1"/>
          </p:cNvSpPr>
          <p:nvPr/>
        </p:nvSpPr>
        <p:spPr bwMode="auto">
          <a:xfrm>
            <a:off x="4883468" y="3865245"/>
            <a:ext cx="1982391"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vl2pPr marL="742950" indent="-285750"/>
            <a:lvl3pPr/>
            <a:lvl4pPr/>
            <a:lvl5pPr/>
            <a:lvl6pPr/>
            <a:lvl7pPr/>
            <a:lvl8pPr/>
            <a:lvl9pPr/>
          </a:lstStyle>
          <a:p>
            <a:pPr eaLnBrk="1" latinLnBrk="1" hangingPunct="1"/>
            <a:r>
              <a:rPr lang="zh-CN" altLang="en-US" b="1" dirty="0">
                <a:latin typeface="微软雅黑" panose="020B0503020204020204" pitchFamily="34" charset="-122"/>
                <a:ea typeface="微软雅黑" panose="020B0503020204020204" pitchFamily="34" charset="-122"/>
                <a:sym typeface="나눔고딕" charset="-127"/>
              </a:rPr>
              <a:t>逻辑归档</a:t>
            </a:r>
            <a:endParaRPr lang="zh-CN" altLang="en-US" b="1" dirty="0">
              <a:latin typeface="微软雅黑" panose="020B0503020204020204" pitchFamily="34" charset="-122"/>
              <a:ea typeface="微软雅黑" panose="020B0503020204020204" pitchFamily="34" charset="-122"/>
              <a:sym typeface="나눔고딕" charset="-127"/>
            </a:endParaRPr>
          </a:p>
        </p:txBody>
      </p:sp>
      <p:sp>
        <p:nvSpPr>
          <p:cNvPr id="26639" name="MH_SubTitle_4"/>
          <p:cNvSpPr txBox="1">
            <a:spLocks noChangeArrowheads="1"/>
          </p:cNvSpPr>
          <p:nvPr/>
        </p:nvSpPr>
        <p:spPr bwMode="auto">
          <a:xfrm>
            <a:off x="4401742" y="4881087"/>
            <a:ext cx="1982390"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vl2pPr marL="742950" indent="-285750"/>
            <a:lvl3pPr/>
            <a:lvl4pPr/>
            <a:lvl5pPr/>
            <a:lvl6pPr/>
            <a:lvl7pPr/>
            <a:lvl8pPr/>
            <a:lvl9pPr/>
          </a:lstStyle>
          <a:p>
            <a:pPr eaLnBrk="1" latinLnBrk="1" hangingPunct="1"/>
            <a:r>
              <a:rPr lang="zh-CN" altLang="en-US" b="1" dirty="0">
                <a:latin typeface="微软雅黑" panose="020B0503020204020204" pitchFamily="34" charset="-122"/>
                <a:ea typeface="微软雅黑" panose="020B0503020204020204" pitchFamily="34" charset="-122"/>
                <a:sym typeface="나눔고딕" charset="-127"/>
              </a:rPr>
              <a:t>选择性接收</a:t>
            </a:r>
            <a:r>
              <a:rPr lang="en-US" b="1" dirty="0">
                <a:latin typeface="微软雅黑" panose="020B0503020204020204" pitchFamily="34" charset="-122"/>
                <a:ea typeface="微软雅黑" panose="020B0503020204020204" pitchFamily="34" charset="-122"/>
                <a:sym typeface="나눔고딕" charset="-127"/>
              </a:rPr>
              <a:t> </a:t>
            </a:r>
            <a:endParaRPr lang="en-US" b="1" dirty="0">
              <a:latin typeface="微软雅黑" panose="020B0503020204020204" pitchFamily="34" charset="-122"/>
              <a:ea typeface="微软雅黑" panose="020B0503020204020204" pitchFamily="34" charset="-122"/>
              <a:sym typeface="나눔고딕" charset="-127"/>
            </a:endParaRPr>
          </a:p>
        </p:txBody>
      </p:sp>
      <p:sp>
        <p:nvSpPr>
          <p:cNvPr id="26640" name="MH_SubTitle_6"/>
          <p:cNvSpPr txBox="1">
            <a:spLocks noChangeArrowheads="1"/>
          </p:cNvSpPr>
          <p:nvPr/>
        </p:nvSpPr>
        <p:spPr bwMode="auto">
          <a:xfrm>
            <a:off x="4623911" y="4553427"/>
            <a:ext cx="1982391" cy="254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vl2pPr marL="742950" indent="-285750"/>
            <a:lvl3pPr/>
            <a:lvl4pPr/>
            <a:lvl5pPr/>
            <a:lvl6pPr/>
            <a:lvl7pPr/>
            <a:lvl8pPr/>
            <a:lvl9pPr/>
          </a:lstStyle>
          <a:p>
            <a:pPr eaLnBrk="1" latinLnBrk="1" hangingPunct="1"/>
            <a:r>
              <a:rPr lang="zh-CN" altLang="en-US" b="1" dirty="0">
                <a:latin typeface="微软雅黑" panose="020B0503020204020204" pitchFamily="34" charset="-122"/>
                <a:ea typeface="微软雅黑" panose="020B0503020204020204" pitchFamily="34" charset="-122"/>
                <a:sym typeface="나눔고딕" charset="-127"/>
              </a:rPr>
              <a:t>分散管理</a:t>
            </a:r>
            <a:r>
              <a:rPr lang="en-US" sz="1500" b="1" dirty="0">
                <a:latin typeface="微软雅黑" panose="020B0503020204020204" pitchFamily="34" charset="-122"/>
                <a:ea typeface="微软雅黑" panose="020B0503020204020204" pitchFamily="34" charset="-122"/>
                <a:sym typeface="나눔고딕" charset="-127"/>
              </a:rPr>
              <a:t> </a:t>
            </a:r>
            <a:endParaRPr lang="en-US" sz="1500" b="1" dirty="0">
              <a:latin typeface="微软雅黑" panose="020B0503020204020204" pitchFamily="34" charset="-122"/>
              <a:ea typeface="微软雅黑" panose="020B0503020204020204" pitchFamily="34" charset="-122"/>
              <a:sym typeface="나눔고딕" charset="-127"/>
            </a:endParaRPr>
          </a:p>
        </p:txBody>
      </p:sp>
      <p:sp>
        <p:nvSpPr>
          <p:cNvPr id="26641" name="MH_SubTitle_1"/>
          <p:cNvSpPr txBox="1">
            <a:spLocks noChangeArrowheads="1"/>
          </p:cNvSpPr>
          <p:nvPr/>
        </p:nvSpPr>
        <p:spPr bwMode="auto">
          <a:xfrm>
            <a:off x="1941671" y="3850958"/>
            <a:ext cx="1539479"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vl2pPr marL="742950" indent="-285750"/>
            <a:lvl3pPr/>
            <a:lvl4pPr/>
            <a:lvl5pPr/>
            <a:lvl6pPr/>
            <a:lvl7pPr/>
            <a:lvl8pPr/>
            <a:lvl9pPr/>
          </a:lstStyle>
          <a:p>
            <a:pPr eaLnBrk="1" latinLnBrk="1" hangingPunct="1"/>
            <a:r>
              <a:rPr lang="zh-CN" altLang="en-US" b="1" dirty="0">
                <a:latin typeface="微软雅黑" panose="020B0503020204020204" pitchFamily="34" charset="-122"/>
                <a:ea typeface="微软雅黑" panose="020B0503020204020204" pitchFamily="34" charset="-122"/>
                <a:sym typeface="나눔고딕" charset="-127"/>
              </a:rPr>
              <a:t>实体归档</a:t>
            </a:r>
            <a:r>
              <a:rPr lang="en-US" b="1" dirty="0">
                <a:latin typeface="微软雅黑" panose="020B0503020204020204" pitchFamily="34" charset="-122"/>
                <a:ea typeface="微软雅黑" panose="020B0503020204020204" pitchFamily="34" charset="-122"/>
                <a:sym typeface="나눔고딕" charset="-127"/>
              </a:rPr>
              <a:t> </a:t>
            </a:r>
            <a:endParaRPr lang="en-US" b="1" dirty="0">
              <a:latin typeface="微软雅黑" panose="020B0503020204020204" pitchFamily="34" charset="-122"/>
              <a:ea typeface="微软雅黑" panose="020B0503020204020204" pitchFamily="34" charset="-122"/>
              <a:sym typeface="나눔고딕" charset="-127"/>
            </a:endParaRPr>
          </a:p>
        </p:txBody>
      </p:sp>
      <p:sp>
        <p:nvSpPr>
          <p:cNvPr id="26642" name="MH_SubTitle_3"/>
          <p:cNvSpPr txBox="1">
            <a:spLocks noChangeArrowheads="1"/>
          </p:cNvSpPr>
          <p:nvPr/>
        </p:nvSpPr>
        <p:spPr bwMode="auto">
          <a:xfrm>
            <a:off x="1310164" y="4890612"/>
            <a:ext cx="1889760"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vl2pPr marL="742950" indent="-285750"/>
            <a:lvl3pPr/>
            <a:lvl4pPr/>
            <a:lvl5pPr/>
            <a:lvl6pPr/>
            <a:lvl7pPr/>
            <a:lvl8pPr/>
            <a:lvl9pPr/>
          </a:lstStyle>
          <a:p>
            <a:pPr eaLnBrk="1" latinLnBrk="1" hangingPunct="1"/>
            <a:r>
              <a:rPr lang="zh-CN" altLang="en-US" b="1" dirty="0">
                <a:latin typeface="微软雅黑" panose="020B0503020204020204" pitchFamily="34" charset="-122"/>
                <a:ea typeface="微软雅黑" panose="020B0503020204020204" pitchFamily="34" charset="-122"/>
                <a:sym typeface="나눔고딕" charset="-127"/>
              </a:rPr>
              <a:t>一对多全盘接收</a:t>
            </a:r>
            <a:r>
              <a:rPr lang="en-US" b="1" dirty="0">
                <a:latin typeface="微软雅黑" panose="020B0503020204020204" pitchFamily="34" charset="-122"/>
                <a:ea typeface="微软雅黑" panose="020B0503020204020204" pitchFamily="34" charset="-122"/>
                <a:sym typeface="나눔고딕" charset="-127"/>
              </a:rPr>
              <a:t> </a:t>
            </a:r>
            <a:endParaRPr lang="en-US" b="1" dirty="0">
              <a:latin typeface="微软雅黑" panose="020B0503020204020204" pitchFamily="34" charset="-122"/>
              <a:ea typeface="微软雅黑" panose="020B0503020204020204" pitchFamily="34" charset="-122"/>
              <a:sym typeface="나눔고딕" charset="-127"/>
            </a:endParaRPr>
          </a:p>
        </p:txBody>
      </p:sp>
      <p:sp>
        <p:nvSpPr>
          <p:cNvPr id="26643" name="MH_SubTitle_5"/>
          <p:cNvSpPr txBox="1">
            <a:spLocks noChangeArrowheads="1"/>
          </p:cNvSpPr>
          <p:nvPr/>
        </p:nvSpPr>
        <p:spPr bwMode="auto">
          <a:xfrm>
            <a:off x="1525191" y="4524377"/>
            <a:ext cx="1771754" cy="18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vl2pPr marL="742950" indent="-285750"/>
            <a:lvl3pPr/>
            <a:lvl4pPr/>
            <a:lvl5pPr/>
            <a:lvl6pPr/>
            <a:lvl7pPr/>
            <a:lvl8pPr/>
            <a:lvl9pPr/>
          </a:lstStyle>
          <a:p>
            <a:pPr eaLnBrk="1" latinLnBrk="1" hangingPunct="1"/>
            <a:r>
              <a:rPr lang="zh-CN" altLang="en-US" b="1" dirty="0">
                <a:latin typeface="微软雅黑" panose="020B0503020204020204" pitchFamily="34" charset="-122"/>
                <a:ea typeface="微软雅黑" panose="020B0503020204020204" pitchFamily="34" charset="-122"/>
                <a:sym typeface="나눔고딕" charset="-127"/>
              </a:rPr>
              <a:t>集中统一管理</a:t>
            </a:r>
            <a:r>
              <a:rPr lang="en-US" b="1" dirty="0">
                <a:latin typeface="微软雅黑" panose="020B0503020204020204" pitchFamily="34" charset="-122"/>
                <a:ea typeface="微软雅黑" panose="020B0503020204020204" pitchFamily="34" charset="-122"/>
                <a:sym typeface="나눔고딕" charset="-127"/>
              </a:rPr>
              <a:t> </a:t>
            </a:r>
            <a:endParaRPr lang="en-US" b="1" dirty="0">
              <a:latin typeface="微软雅黑" panose="020B0503020204020204" pitchFamily="34" charset="-122"/>
              <a:ea typeface="微软雅黑" panose="020B0503020204020204" pitchFamily="34" charset="-122"/>
              <a:sym typeface="나눔고딕" charset="-127"/>
            </a:endParaRPr>
          </a:p>
        </p:txBody>
      </p:sp>
      <p:sp>
        <p:nvSpPr>
          <p:cNvPr id="16" name="矩形 15"/>
          <p:cNvSpPr/>
          <p:nvPr/>
        </p:nvSpPr>
        <p:spPr>
          <a:xfrm>
            <a:off x="1234378" y="1151575"/>
            <a:ext cx="3900488" cy="444341"/>
          </a:xfrm>
          <a:prstGeom prst="rect">
            <a:avLst/>
          </a:prstGeom>
          <a:solidFill>
            <a:srgbClr val="ECB2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0"/>
          </a:p>
        </p:txBody>
      </p:sp>
      <p:sp>
        <p:nvSpPr>
          <p:cNvPr id="17" name="TextBox 16"/>
          <p:cNvSpPr txBox="1"/>
          <p:nvPr/>
        </p:nvSpPr>
        <p:spPr>
          <a:xfrm>
            <a:off x="1525554" y="1180402"/>
            <a:ext cx="2680542" cy="424732"/>
          </a:xfrm>
          <a:prstGeom prst="rect">
            <a:avLst/>
          </a:prstGeom>
          <a:noFill/>
        </p:spPr>
        <p:txBody>
          <a:bodyPr wrap="none" rtlCol="0">
            <a:spAutoFit/>
          </a:bodyPr>
          <a:lstStyle/>
          <a:p>
            <a:r>
              <a:rPr lang="zh-CN" altLang="en-US" sz="2160" b="1" dirty="0" smtClean="0">
                <a:solidFill>
                  <a:schemeClr val="bg1"/>
                </a:solidFill>
                <a:latin typeface="微软雅黑" panose="020B0503020204020204" pitchFamily="34" charset="-122"/>
                <a:ea typeface="微软雅黑" panose="020B0503020204020204" pitchFamily="34" charset="-122"/>
              </a:rPr>
              <a:t>让</a:t>
            </a:r>
            <a:r>
              <a:rPr lang="zh-CN" altLang="en-US" sz="2160" b="1" dirty="0">
                <a:solidFill>
                  <a:schemeClr val="bg1"/>
                </a:solidFill>
                <a:latin typeface="微软雅黑" panose="020B0503020204020204" pitchFamily="34" charset="-122"/>
                <a:ea typeface="微软雅黑" panose="020B0503020204020204" pitchFamily="34" charset="-122"/>
              </a:rPr>
              <a:t>档案更齐全更完整</a:t>
            </a:r>
            <a:endParaRPr lang="zh-CN" altLang="en-US" sz="2160" b="1" dirty="0">
              <a:solidFill>
                <a:schemeClr val="bg1"/>
              </a:solidFill>
              <a:latin typeface="微软雅黑" panose="020B0503020204020204" pitchFamily="34" charset="-122"/>
              <a:ea typeface="微软雅黑" panose="020B0503020204020204" pitchFamily="34" charset="-122"/>
            </a:endParaRPr>
          </a:p>
        </p:txBody>
      </p:sp>
      <p:sp>
        <p:nvSpPr>
          <p:cNvPr id="4" name="MH_Other_6"/>
          <p:cNvSpPr>
            <a:spLocks noChangeArrowheads="1"/>
          </p:cNvSpPr>
          <p:nvPr/>
        </p:nvSpPr>
        <p:spPr bwMode="auto">
          <a:xfrm rot="1538538" flipH="1">
            <a:off x="716756" y="4752023"/>
            <a:ext cx="571500" cy="230981"/>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r" eaLnBrk="1" latinLnBrk="1" hangingPunct="1"/>
            <a:r>
              <a:rPr lang="en-US" sz="1500">
                <a:latin typeface="Arial Narrow" panose="020B0606020202030204" pitchFamily="34" charset="0"/>
                <a:ea typeface="微软雅黑" panose="020B0503020204020204" pitchFamily="34" charset="-122"/>
                <a:sym typeface="나눔고딕" charset="-127"/>
              </a:rPr>
              <a:t>4</a:t>
            </a:r>
            <a:endParaRPr lang="zh-CN" altLang="en-US" sz="1500">
              <a:latin typeface="Arial Narrow" panose="020B0606020202030204" pitchFamily="34" charset="0"/>
              <a:ea typeface="微软雅黑" panose="020B0503020204020204" pitchFamily="34" charset="-122"/>
              <a:sym typeface="나눔고딕" charset="-127"/>
            </a:endParaRPr>
          </a:p>
        </p:txBody>
      </p:sp>
      <p:sp>
        <p:nvSpPr>
          <p:cNvPr id="26635" name="MH_Other_9"/>
          <p:cNvSpPr>
            <a:spLocks noChangeArrowheads="1"/>
          </p:cNvSpPr>
          <p:nvPr/>
        </p:nvSpPr>
        <p:spPr bwMode="auto">
          <a:xfrm rot="1538538" flipH="1">
            <a:off x="983456" y="3199448"/>
            <a:ext cx="285750" cy="2108835"/>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eaLnBrk="1" latinLnBrk="1" hangingPunct="1"/>
            <a:endParaRPr lang="zh-CN" altLang="zh-CN" sz="1350">
              <a:latin typeface="Arial Narrow" panose="020B0606020202030204" pitchFamily="34" charset="0"/>
              <a:ea typeface="微软雅黑" panose="020B0503020204020204" pitchFamily="34" charset="-122"/>
              <a:sym typeface="나눔고딕" charset="-127"/>
            </a:endParaRPr>
          </a:p>
        </p:txBody>
      </p:sp>
      <p:sp>
        <p:nvSpPr>
          <p:cNvPr id="5" name="MH_SubTitle_3"/>
          <p:cNvSpPr txBox="1">
            <a:spLocks noChangeArrowheads="1"/>
          </p:cNvSpPr>
          <p:nvPr/>
        </p:nvSpPr>
        <p:spPr bwMode="auto">
          <a:xfrm>
            <a:off x="1797844" y="4189096"/>
            <a:ext cx="1889760"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vl2pPr marL="742950" indent="-285750"/>
            <a:lvl3pPr/>
            <a:lvl4pPr/>
            <a:lvl5pPr/>
            <a:lvl6pPr/>
            <a:lvl7pPr/>
            <a:lvl8pPr/>
            <a:lvl9pPr/>
          </a:lstStyle>
          <a:p>
            <a:pPr eaLnBrk="1" latinLnBrk="1" hangingPunct="1"/>
            <a:r>
              <a:rPr lang="zh-CN" altLang="en-US" b="1" dirty="0">
                <a:latin typeface="微软雅黑" panose="020B0503020204020204" pitchFamily="34" charset="-122"/>
                <a:ea typeface="微软雅黑" panose="020B0503020204020204" pitchFamily="34" charset="-122"/>
                <a:sym typeface="나눔고딕" charset="-127"/>
              </a:rPr>
              <a:t>权限转移</a:t>
            </a:r>
            <a:r>
              <a:rPr lang="en-US" b="1" dirty="0">
                <a:latin typeface="微软雅黑" panose="020B0503020204020204" pitchFamily="34" charset="-122"/>
                <a:ea typeface="微软雅黑" panose="020B0503020204020204" pitchFamily="34" charset="-122"/>
                <a:sym typeface="나눔고딕" charset="-127"/>
              </a:rPr>
              <a:t> </a:t>
            </a:r>
            <a:endParaRPr lang="en-US" b="1" dirty="0">
              <a:latin typeface="微软雅黑" panose="020B0503020204020204" pitchFamily="34" charset="-122"/>
              <a:ea typeface="微软雅黑" panose="020B0503020204020204" pitchFamily="34" charset="-122"/>
              <a:sym typeface="나눔고딕" charset="-127"/>
            </a:endParaRPr>
          </a:p>
        </p:txBody>
      </p:sp>
      <p:sp>
        <p:nvSpPr>
          <p:cNvPr id="26637" name="MH_Title_1"/>
          <p:cNvSpPr>
            <a:spLocks noChangeAspect="1" noChangeArrowheads="1"/>
          </p:cNvSpPr>
          <p:nvPr/>
        </p:nvSpPr>
        <p:spPr bwMode="auto">
          <a:xfrm flipH="1">
            <a:off x="1273969" y="2524125"/>
            <a:ext cx="969169" cy="969169"/>
          </a:xfrm>
          <a:custGeom>
            <a:avLst/>
            <a:gdLst>
              <a:gd name="T0" fmla="*/ 3392780 w 1147868"/>
              <a:gd name="T1" fmla="*/ 0 h 1148400"/>
              <a:gd name="T2" fmla="*/ 993718 w 1147868"/>
              <a:gd name="T3" fmla="*/ 987296 h 1148400"/>
              <a:gd name="T4" fmla="*/ 0 w 1147868"/>
              <a:gd name="T5" fmla="*/ 3370839 h 1148400"/>
              <a:gd name="T6" fmla="*/ 993718 w 1147868"/>
              <a:gd name="T7" fmla="*/ 5754374 h 1148400"/>
              <a:gd name="T8" fmla="*/ 3392780 w 1147868"/>
              <a:gd name="T9" fmla="*/ 6741671 h 1148400"/>
              <a:gd name="T10" fmla="*/ 5791824 w 1147868"/>
              <a:gd name="T11" fmla="*/ 5754374 h 1148400"/>
              <a:gd name="T12" fmla="*/ 6785545 w 1147868"/>
              <a:gd name="T13" fmla="*/ 3370839 h 1148400"/>
              <a:gd name="T14" fmla="*/ 5791824 w 1147868"/>
              <a:gd name="T15" fmla="*/ 987296 h 11484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68101 w 1147868"/>
              <a:gd name="T25" fmla="*/ 168179 h 1148400"/>
              <a:gd name="T26" fmla="*/ 979767 w 1147868"/>
              <a:gd name="T27" fmla="*/ 980221 h 1148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7868" h="1148400">
                <a:moveTo>
                  <a:pt x="0" y="574200"/>
                </a:moveTo>
                <a:lnTo>
                  <a:pt x="0" y="574200"/>
                </a:lnTo>
                <a:cubicBezTo>
                  <a:pt x="0" y="257078"/>
                  <a:pt x="256959" y="1"/>
                  <a:pt x="573934" y="1"/>
                </a:cubicBezTo>
                <a:cubicBezTo>
                  <a:pt x="573934" y="1"/>
                  <a:pt x="573934" y="1"/>
                  <a:pt x="573935" y="1"/>
                </a:cubicBezTo>
                <a:cubicBezTo>
                  <a:pt x="890909" y="1"/>
                  <a:pt x="1147868" y="257079"/>
                  <a:pt x="1147868" y="574201"/>
                </a:cubicBezTo>
                <a:cubicBezTo>
                  <a:pt x="1147868" y="574201"/>
                  <a:pt x="1147867" y="574201"/>
                  <a:pt x="1147867" y="574202"/>
                </a:cubicBezTo>
                <a:lnTo>
                  <a:pt x="1147868" y="574202"/>
                </a:lnTo>
                <a:cubicBezTo>
                  <a:pt x="1147868" y="891323"/>
                  <a:pt x="890908" y="1148402"/>
                  <a:pt x="573934" y="1148402"/>
                </a:cubicBezTo>
                <a:cubicBezTo>
                  <a:pt x="256959" y="1148402"/>
                  <a:pt x="0" y="891323"/>
                  <a:pt x="0" y="574202"/>
                </a:cubicBezTo>
                <a:cubicBezTo>
                  <a:pt x="0" y="574201"/>
                  <a:pt x="0" y="574201"/>
                  <a:pt x="0" y="574201"/>
                </a:cubicBezTo>
                <a:lnTo>
                  <a:pt x="0" y="574200"/>
                </a:lnTo>
                <a:close/>
                <a:moveTo>
                  <a:pt x="228139" y="574200"/>
                </a:moveTo>
                <a:lnTo>
                  <a:pt x="228139" y="574200"/>
                </a:lnTo>
                <a:cubicBezTo>
                  <a:pt x="228139" y="765324"/>
                  <a:pt x="382956" y="920261"/>
                  <a:pt x="573934" y="920261"/>
                </a:cubicBezTo>
                <a:cubicBezTo>
                  <a:pt x="764911" y="920261"/>
                  <a:pt x="919729" y="765324"/>
                  <a:pt x="919729" y="574200"/>
                </a:cubicBezTo>
                <a:cubicBezTo>
                  <a:pt x="919729" y="383075"/>
                  <a:pt x="764911" y="228139"/>
                  <a:pt x="573934" y="228139"/>
                </a:cubicBezTo>
                <a:cubicBezTo>
                  <a:pt x="382956" y="228139"/>
                  <a:pt x="228139" y="383075"/>
                  <a:pt x="228139" y="574200"/>
                </a:cubicBezTo>
                <a:close/>
              </a:path>
            </a:pathLst>
          </a:custGeom>
          <a:gradFill rotWithShape="1">
            <a:gsLst>
              <a:gs pos="0">
                <a:srgbClr val="BC8F00"/>
              </a:gs>
              <a:gs pos="100000">
                <a:srgbClr val="FFC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latinLnBrk="1" hangingPunct="1"/>
            <a:r>
              <a:rPr lang="en-US" sz="1500" b="1">
                <a:latin typeface="微软雅黑" panose="020B0503020204020204" pitchFamily="34" charset="-122"/>
                <a:ea typeface="微软雅黑" panose="020B0503020204020204" pitchFamily="34" charset="-122"/>
                <a:sym typeface="나눔고딕" charset="-127"/>
              </a:rPr>
              <a:t>YES</a:t>
            </a:r>
            <a:endParaRPr lang="en-US" altLang="en-US" sz="1500" b="1">
              <a:latin typeface="微软雅黑" panose="020B0503020204020204" pitchFamily="34" charset="-122"/>
              <a:ea typeface="微软雅黑" panose="020B0503020204020204" pitchFamily="34" charset="-122"/>
              <a:sym typeface="나눔고딕" charset="-127"/>
            </a:endParaRPr>
          </a:p>
        </p:txBody>
      </p:sp>
      <p:sp>
        <p:nvSpPr>
          <p:cNvPr id="26636" name="MH_Other_10"/>
          <p:cNvSpPr>
            <a:spLocks noChangeAspect="1"/>
          </p:cNvSpPr>
          <p:nvPr/>
        </p:nvSpPr>
        <p:spPr bwMode="auto">
          <a:xfrm rot="1538538" flipH="1">
            <a:off x="1244680" y="2497931"/>
            <a:ext cx="1028700" cy="1028700"/>
          </a:xfrm>
          <a:custGeom>
            <a:avLst/>
            <a:gdLst>
              <a:gd name="T0" fmla="*/ 0 w 1219200"/>
              <a:gd name="T1" fmla="*/ 609883 h 1219765"/>
              <a:gd name="T2" fmla="*/ 0 w 1219200"/>
              <a:gd name="T3" fmla="*/ 609883 h 1219765"/>
              <a:gd name="T4" fmla="*/ 609600 w 1219200"/>
              <a:gd name="T5" fmla="*/ 1 h 1219765"/>
              <a:gd name="T6" fmla="*/ 609601 w 1219200"/>
              <a:gd name="T7" fmla="*/ 1 h 1219765"/>
              <a:gd name="T8" fmla="*/ 1219200 w 1219200"/>
              <a:gd name="T9" fmla="*/ 609884 h 1219765"/>
              <a:gd name="T10" fmla="*/ 1219199 w 1219200"/>
              <a:gd name="T11" fmla="*/ 609885 h 1219765"/>
              <a:gd name="T12" fmla="*/ 1219200 w 1219200"/>
              <a:gd name="T13" fmla="*/ 609885 h 1219765"/>
              <a:gd name="T14" fmla="*/ 609600 w 1219200"/>
              <a:gd name="T15" fmla="*/ 1219768 h 1219765"/>
              <a:gd name="T16" fmla="*/ 0 w 1219200"/>
              <a:gd name="T17" fmla="*/ 609885 h 1219765"/>
              <a:gd name="T18" fmla="*/ 0 w 1219200"/>
              <a:gd name="T19" fmla="*/ 609884 h 1219765"/>
              <a:gd name="T20" fmla="*/ 0 w 1219200"/>
              <a:gd name="T21" fmla="*/ 609883 h 1219765"/>
              <a:gd name="T22" fmla="*/ 242316 w 1219200"/>
              <a:gd name="T23" fmla="*/ 609883 h 1219765"/>
              <a:gd name="T24" fmla="*/ 242316 w 1219200"/>
              <a:gd name="T25" fmla="*/ 609883 h 1219765"/>
              <a:gd name="T26" fmla="*/ 609600 w 1219200"/>
              <a:gd name="T27" fmla="*/ 977449 h 1219765"/>
              <a:gd name="T28" fmla="*/ 976884 w 1219200"/>
              <a:gd name="T29" fmla="*/ 609883 h 1219765"/>
              <a:gd name="T30" fmla="*/ 609600 w 1219200"/>
              <a:gd name="T31" fmla="*/ 242317 h 1219765"/>
              <a:gd name="T32" fmla="*/ 609599 w 1219200"/>
              <a:gd name="T33" fmla="*/ 242317 h 1219765"/>
              <a:gd name="T34" fmla="*/ 242316 w 1219200"/>
              <a:gd name="T35" fmla="*/ 609883 h 1219765"/>
              <a:gd name="T36" fmla="*/ 178548 w 1219200"/>
              <a:gd name="T37" fmla="*/ 178630 h 1219765"/>
              <a:gd name="T38" fmla="*/ 1040652 w 1219200"/>
              <a:gd name="T39" fmla="*/ 1041135 h 1219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1219200" h="1219765">
                <a:moveTo>
                  <a:pt x="0" y="609883"/>
                </a:moveTo>
                <a:lnTo>
                  <a:pt x="0" y="609883"/>
                </a:lnTo>
                <a:cubicBezTo>
                  <a:pt x="0" y="273054"/>
                  <a:pt x="272927" y="1"/>
                  <a:pt x="609600" y="1"/>
                </a:cubicBezTo>
                <a:cubicBezTo>
                  <a:pt x="609600" y="1"/>
                  <a:pt x="609600" y="1"/>
                  <a:pt x="609601" y="1"/>
                </a:cubicBezTo>
                <a:cubicBezTo>
                  <a:pt x="946273" y="1"/>
                  <a:pt x="1219200" y="273055"/>
                  <a:pt x="1219200" y="609884"/>
                </a:cubicBezTo>
                <a:cubicBezTo>
                  <a:pt x="1219200" y="609884"/>
                  <a:pt x="1219199" y="609884"/>
                  <a:pt x="1219199" y="609885"/>
                </a:cubicBezTo>
                <a:lnTo>
                  <a:pt x="1219200" y="609885"/>
                </a:lnTo>
                <a:cubicBezTo>
                  <a:pt x="1219200" y="946714"/>
                  <a:pt x="946272" y="1219768"/>
                  <a:pt x="609600" y="1219768"/>
                </a:cubicBezTo>
                <a:cubicBezTo>
                  <a:pt x="272927" y="1219768"/>
                  <a:pt x="0" y="946714"/>
                  <a:pt x="0" y="609885"/>
                </a:cubicBezTo>
                <a:cubicBezTo>
                  <a:pt x="0" y="609884"/>
                  <a:pt x="0" y="609884"/>
                  <a:pt x="0" y="609884"/>
                </a:cubicBezTo>
                <a:lnTo>
                  <a:pt x="0" y="609883"/>
                </a:lnTo>
                <a:close/>
                <a:moveTo>
                  <a:pt x="242316" y="609883"/>
                </a:moveTo>
                <a:lnTo>
                  <a:pt x="242316" y="609883"/>
                </a:lnTo>
                <a:cubicBezTo>
                  <a:pt x="242316" y="812884"/>
                  <a:pt x="406754" y="977449"/>
                  <a:pt x="609600" y="977449"/>
                </a:cubicBezTo>
                <a:cubicBezTo>
                  <a:pt x="812445" y="977449"/>
                  <a:pt x="976884" y="812884"/>
                  <a:pt x="976884" y="609883"/>
                </a:cubicBezTo>
                <a:cubicBezTo>
                  <a:pt x="976884" y="406881"/>
                  <a:pt x="812445" y="242317"/>
                  <a:pt x="609600" y="242317"/>
                </a:cubicBezTo>
                <a:lnTo>
                  <a:pt x="609599" y="242317"/>
                </a:lnTo>
                <a:cubicBezTo>
                  <a:pt x="406754" y="242317"/>
                  <a:pt x="242316" y="406881"/>
                  <a:pt x="242316" y="609883"/>
                </a:cubicBezTo>
                <a:close/>
              </a:path>
            </a:pathLst>
          </a:custGeom>
          <a:gradFill rotWithShape="1">
            <a:gsLst>
              <a:gs pos="0">
                <a:srgbClr val="FFC000"/>
              </a:gs>
              <a:gs pos="100000">
                <a:srgbClr val="BC8F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350"/>
          </a:p>
        </p:txBody>
      </p:sp>
      <p:sp>
        <p:nvSpPr>
          <p:cNvPr id="7" name="MH_Other_6"/>
          <p:cNvSpPr>
            <a:spLocks noChangeArrowheads="1"/>
          </p:cNvSpPr>
          <p:nvPr/>
        </p:nvSpPr>
        <p:spPr bwMode="auto">
          <a:xfrm rot="1538538" flipH="1">
            <a:off x="3873818" y="4479132"/>
            <a:ext cx="571500" cy="230981"/>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r" eaLnBrk="1" latinLnBrk="1" hangingPunct="1"/>
            <a:r>
              <a:rPr lang="en-US" sz="1500">
                <a:latin typeface="Arial Narrow" panose="020B0606020202030204" pitchFamily="34" charset="0"/>
                <a:ea typeface="微软雅黑" panose="020B0503020204020204" pitchFamily="34" charset="-122"/>
                <a:sym typeface="나눔고딕" charset="-127"/>
              </a:rPr>
              <a:t>3</a:t>
            </a:r>
            <a:endParaRPr lang="zh-CN" altLang="en-US" sz="1500">
              <a:latin typeface="Arial Narrow" panose="020B0606020202030204" pitchFamily="34" charset="0"/>
              <a:ea typeface="微软雅黑" panose="020B0503020204020204" pitchFamily="34" charset="-122"/>
              <a:sym typeface="나눔고딕" charset="-127"/>
            </a:endParaRPr>
          </a:p>
        </p:txBody>
      </p:sp>
      <p:sp>
        <p:nvSpPr>
          <p:cNvPr id="8" name="MH_Other_7"/>
          <p:cNvSpPr>
            <a:spLocks noChangeArrowheads="1"/>
          </p:cNvSpPr>
          <p:nvPr/>
        </p:nvSpPr>
        <p:spPr bwMode="auto">
          <a:xfrm rot="1538538" flipH="1">
            <a:off x="4030980" y="4150519"/>
            <a:ext cx="571500" cy="228600"/>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r" eaLnBrk="1" latinLnBrk="1" hangingPunct="1"/>
            <a:r>
              <a:rPr lang="en-US" sz="1500">
                <a:latin typeface="Arial Narrow" panose="020B0606020202030204" pitchFamily="34" charset="0"/>
                <a:ea typeface="微软雅黑" panose="020B0503020204020204" pitchFamily="34" charset="-122"/>
                <a:sym typeface="나눔고딕" charset="-127"/>
              </a:rPr>
              <a:t>2</a:t>
            </a:r>
            <a:endParaRPr lang="zh-CN" altLang="en-US" sz="1500">
              <a:latin typeface="Arial Narrow" panose="020B0606020202030204" pitchFamily="34" charset="0"/>
              <a:ea typeface="微软雅黑" panose="020B0503020204020204" pitchFamily="34" charset="-122"/>
              <a:sym typeface="나눔고딕" charset="-127"/>
            </a:endParaRPr>
          </a:p>
        </p:txBody>
      </p:sp>
      <p:sp>
        <p:nvSpPr>
          <p:cNvPr id="9" name="MH_Other_8"/>
          <p:cNvSpPr>
            <a:spLocks noChangeArrowheads="1"/>
          </p:cNvSpPr>
          <p:nvPr/>
        </p:nvSpPr>
        <p:spPr bwMode="auto">
          <a:xfrm rot="1538538" flipH="1">
            <a:off x="4197668" y="3810000"/>
            <a:ext cx="571500" cy="228600"/>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r" eaLnBrk="1" latinLnBrk="1" hangingPunct="1"/>
            <a:r>
              <a:rPr lang="en-US" sz="1500">
                <a:latin typeface="Arial Narrow" panose="020B0606020202030204" pitchFamily="34" charset="0"/>
                <a:ea typeface="微软雅黑" panose="020B0503020204020204" pitchFamily="34" charset="-122"/>
                <a:sym typeface="나눔고딕" charset="-127"/>
              </a:rPr>
              <a:t>1</a:t>
            </a:r>
            <a:endParaRPr lang="zh-CN" altLang="en-US" sz="1500">
              <a:latin typeface="Arial Narrow" panose="020B0606020202030204" pitchFamily="34" charset="0"/>
              <a:ea typeface="微软雅黑" panose="020B0503020204020204" pitchFamily="34" charset="-122"/>
              <a:sym typeface="나눔고딕" charset="-127"/>
            </a:endParaRPr>
          </a:p>
        </p:txBody>
      </p:sp>
      <p:sp>
        <p:nvSpPr>
          <p:cNvPr id="10" name="MH_Other_6"/>
          <p:cNvSpPr>
            <a:spLocks noChangeArrowheads="1"/>
          </p:cNvSpPr>
          <p:nvPr/>
        </p:nvSpPr>
        <p:spPr bwMode="auto">
          <a:xfrm rot="1538538" flipH="1">
            <a:off x="3709511" y="4823461"/>
            <a:ext cx="571500" cy="230981"/>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algn="r" eaLnBrk="1" latinLnBrk="1" hangingPunct="1"/>
            <a:r>
              <a:rPr lang="en-US" sz="1500">
                <a:latin typeface="Arial Narrow" panose="020B0606020202030204" pitchFamily="34" charset="0"/>
                <a:ea typeface="微软雅黑" panose="020B0503020204020204" pitchFamily="34" charset="-122"/>
                <a:sym typeface="나눔고딕" charset="-127"/>
              </a:rPr>
              <a:t>4</a:t>
            </a:r>
            <a:endParaRPr lang="zh-CN" altLang="en-US" sz="1500">
              <a:latin typeface="Arial Narrow" panose="020B0606020202030204" pitchFamily="34" charset="0"/>
              <a:ea typeface="微软雅黑" panose="020B0503020204020204" pitchFamily="34" charset="-122"/>
              <a:sym typeface="나눔고딕" charset="-127"/>
            </a:endParaRPr>
          </a:p>
        </p:txBody>
      </p:sp>
      <p:sp>
        <p:nvSpPr>
          <p:cNvPr id="11" name="MH_Other_9"/>
          <p:cNvSpPr>
            <a:spLocks noChangeArrowheads="1"/>
          </p:cNvSpPr>
          <p:nvPr/>
        </p:nvSpPr>
        <p:spPr bwMode="auto">
          <a:xfrm rot="1538538" flipH="1">
            <a:off x="3976211" y="3270885"/>
            <a:ext cx="285750" cy="2108835"/>
          </a:xfrm>
          <a:prstGeom prst="roundRect">
            <a:avLst>
              <a:gd name="adj" fmla="val 50000"/>
            </a:avLst>
          </a:prstGeom>
          <a:gradFill rotWithShape="1">
            <a:gsLst>
              <a:gs pos="0">
                <a:srgbClr val="BC8F00"/>
              </a:gs>
              <a:gs pos="50000">
                <a:srgbClr val="FFC000"/>
              </a:gs>
              <a:gs pos="100000">
                <a:srgbClr val="BC8F00"/>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pPr eaLnBrk="1" latinLnBrk="1" hangingPunct="1"/>
            <a:endParaRPr lang="zh-CN" altLang="zh-CN" sz="1350">
              <a:latin typeface="Arial Narrow" panose="020B0606020202030204" pitchFamily="34" charset="0"/>
              <a:ea typeface="微软雅黑" panose="020B0503020204020204" pitchFamily="34" charset="-122"/>
              <a:sym typeface="나눔고딕" charset="-127"/>
            </a:endParaRPr>
          </a:p>
        </p:txBody>
      </p:sp>
      <p:sp>
        <p:nvSpPr>
          <p:cNvPr id="26631" name="MH_Title_2"/>
          <p:cNvSpPr>
            <a:spLocks noChangeAspect="1" noChangeArrowheads="1"/>
          </p:cNvSpPr>
          <p:nvPr/>
        </p:nvSpPr>
        <p:spPr bwMode="auto">
          <a:xfrm flipH="1">
            <a:off x="4273154" y="2524125"/>
            <a:ext cx="969169" cy="969169"/>
          </a:xfrm>
          <a:custGeom>
            <a:avLst/>
            <a:gdLst>
              <a:gd name="T0" fmla="*/ 3392780 w 1147868"/>
              <a:gd name="T1" fmla="*/ 0 h 1148400"/>
              <a:gd name="T2" fmla="*/ 993718 w 1147868"/>
              <a:gd name="T3" fmla="*/ 987296 h 1148400"/>
              <a:gd name="T4" fmla="*/ 0 w 1147868"/>
              <a:gd name="T5" fmla="*/ 3370839 h 1148400"/>
              <a:gd name="T6" fmla="*/ 993718 w 1147868"/>
              <a:gd name="T7" fmla="*/ 5754374 h 1148400"/>
              <a:gd name="T8" fmla="*/ 3392780 w 1147868"/>
              <a:gd name="T9" fmla="*/ 6741671 h 1148400"/>
              <a:gd name="T10" fmla="*/ 5791824 w 1147868"/>
              <a:gd name="T11" fmla="*/ 5754374 h 1148400"/>
              <a:gd name="T12" fmla="*/ 6785545 w 1147868"/>
              <a:gd name="T13" fmla="*/ 3370839 h 1148400"/>
              <a:gd name="T14" fmla="*/ 5791824 w 1147868"/>
              <a:gd name="T15" fmla="*/ 987296 h 1148400"/>
              <a:gd name="T16" fmla="*/ 17694720 60000 65536"/>
              <a:gd name="T17" fmla="*/ 17694720 60000 65536"/>
              <a:gd name="T18" fmla="*/ 11796480 60000 65536"/>
              <a:gd name="T19" fmla="*/ 5898240 60000 65536"/>
              <a:gd name="T20" fmla="*/ 5898240 60000 65536"/>
              <a:gd name="T21" fmla="*/ 5898240 60000 65536"/>
              <a:gd name="T22" fmla="*/ 0 60000 65536"/>
              <a:gd name="T23" fmla="*/ 17694720 60000 65536"/>
              <a:gd name="T24" fmla="*/ 168101 w 1147868"/>
              <a:gd name="T25" fmla="*/ 168179 h 1148400"/>
              <a:gd name="T26" fmla="*/ 979767 w 1147868"/>
              <a:gd name="T27" fmla="*/ 980221 h 11484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7868" h="1148400">
                <a:moveTo>
                  <a:pt x="0" y="574200"/>
                </a:moveTo>
                <a:lnTo>
                  <a:pt x="0" y="574200"/>
                </a:lnTo>
                <a:cubicBezTo>
                  <a:pt x="0" y="257078"/>
                  <a:pt x="256959" y="1"/>
                  <a:pt x="573934" y="1"/>
                </a:cubicBezTo>
                <a:cubicBezTo>
                  <a:pt x="573934" y="1"/>
                  <a:pt x="573934" y="1"/>
                  <a:pt x="573935" y="1"/>
                </a:cubicBezTo>
                <a:cubicBezTo>
                  <a:pt x="890909" y="1"/>
                  <a:pt x="1147868" y="257079"/>
                  <a:pt x="1147868" y="574201"/>
                </a:cubicBezTo>
                <a:cubicBezTo>
                  <a:pt x="1147868" y="574201"/>
                  <a:pt x="1147867" y="574201"/>
                  <a:pt x="1147867" y="574202"/>
                </a:cubicBezTo>
                <a:lnTo>
                  <a:pt x="1147868" y="574202"/>
                </a:lnTo>
                <a:cubicBezTo>
                  <a:pt x="1147868" y="891323"/>
                  <a:pt x="890908" y="1148402"/>
                  <a:pt x="573934" y="1148402"/>
                </a:cubicBezTo>
                <a:cubicBezTo>
                  <a:pt x="256959" y="1148402"/>
                  <a:pt x="0" y="891323"/>
                  <a:pt x="0" y="574202"/>
                </a:cubicBezTo>
                <a:cubicBezTo>
                  <a:pt x="0" y="574201"/>
                  <a:pt x="0" y="574201"/>
                  <a:pt x="0" y="574201"/>
                </a:cubicBezTo>
                <a:lnTo>
                  <a:pt x="0" y="574200"/>
                </a:lnTo>
                <a:close/>
                <a:moveTo>
                  <a:pt x="228139" y="574200"/>
                </a:moveTo>
                <a:lnTo>
                  <a:pt x="228139" y="574200"/>
                </a:lnTo>
                <a:cubicBezTo>
                  <a:pt x="228139" y="765324"/>
                  <a:pt x="382956" y="920261"/>
                  <a:pt x="573934" y="920261"/>
                </a:cubicBezTo>
                <a:cubicBezTo>
                  <a:pt x="764911" y="920261"/>
                  <a:pt x="919729" y="765324"/>
                  <a:pt x="919729" y="574200"/>
                </a:cubicBezTo>
                <a:cubicBezTo>
                  <a:pt x="919729" y="383075"/>
                  <a:pt x="764911" y="228139"/>
                  <a:pt x="573934" y="228139"/>
                </a:cubicBezTo>
                <a:cubicBezTo>
                  <a:pt x="382956" y="228139"/>
                  <a:pt x="228139" y="383075"/>
                  <a:pt x="228139" y="574200"/>
                </a:cubicBezTo>
                <a:close/>
              </a:path>
            </a:pathLst>
          </a:custGeom>
          <a:gradFill rotWithShape="1">
            <a:gsLst>
              <a:gs pos="0">
                <a:srgbClr val="BC8F00"/>
              </a:gs>
              <a:gs pos="100000">
                <a:srgbClr val="FFC000"/>
              </a:gs>
            </a:gsLst>
            <a:lin ang="189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latinLnBrk="1" hangingPunct="1"/>
            <a:r>
              <a:rPr lang="en-US" sz="1500" b="1">
                <a:latin typeface="微软雅黑" panose="020B0503020204020204" pitchFamily="34" charset="-122"/>
                <a:ea typeface="微软雅黑" panose="020B0503020204020204" pitchFamily="34" charset="-122"/>
                <a:sym typeface="나눔고딕" charset="-127"/>
              </a:rPr>
              <a:t>NO</a:t>
            </a:r>
            <a:endParaRPr lang="en-US" altLang="en-US" sz="1500" b="1">
              <a:latin typeface="微软雅黑" panose="020B0503020204020204" pitchFamily="34" charset="-122"/>
              <a:ea typeface="微软雅黑" panose="020B0503020204020204" pitchFamily="34" charset="-122"/>
              <a:sym typeface="나눔고딕" charset="-127"/>
            </a:endParaRPr>
          </a:p>
        </p:txBody>
      </p:sp>
      <p:sp>
        <p:nvSpPr>
          <p:cNvPr id="26630" name="MH_Other_5"/>
          <p:cNvSpPr>
            <a:spLocks noChangeAspect="1"/>
          </p:cNvSpPr>
          <p:nvPr/>
        </p:nvSpPr>
        <p:spPr bwMode="auto">
          <a:xfrm rot="1538538" flipH="1">
            <a:off x="4245769" y="2497931"/>
            <a:ext cx="1028700" cy="1028700"/>
          </a:xfrm>
          <a:custGeom>
            <a:avLst/>
            <a:gdLst>
              <a:gd name="T0" fmla="*/ 0 w 1219200"/>
              <a:gd name="T1" fmla="*/ 609883 h 1219765"/>
              <a:gd name="T2" fmla="*/ 0 w 1219200"/>
              <a:gd name="T3" fmla="*/ 609883 h 1219765"/>
              <a:gd name="T4" fmla="*/ 609600 w 1219200"/>
              <a:gd name="T5" fmla="*/ 1 h 1219765"/>
              <a:gd name="T6" fmla="*/ 609601 w 1219200"/>
              <a:gd name="T7" fmla="*/ 1 h 1219765"/>
              <a:gd name="T8" fmla="*/ 1219200 w 1219200"/>
              <a:gd name="T9" fmla="*/ 609884 h 1219765"/>
              <a:gd name="T10" fmla="*/ 1219199 w 1219200"/>
              <a:gd name="T11" fmla="*/ 609885 h 1219765"/>
              <a:gd name="T12" fmla="*/ 1219200 w 1219200"/>
              <a:gd name="T13" fmla="*/ 609885 h 1219765"/>
              <a:gd name="T14" fmla="*/ 609600 w 1219200"/>
              <a:gd name="T15" fmla="*/ 1219768 h 1219765"/>
              <a:gd name="T16" fmla="*/ 0 w 1219200"/>
              <a:gd name="T17" fmla="*/ 609885 h 1219765"/>
              <a:gd name="T18" fmla="*/ 0 w 1219200"/>
              <a:gd name="T19" fmla="*/ 609884 h 1219765"/>
              <a:gd name="T20" fmla="*/ 0 w 1219200"/>
              <a:gd name="T21" fmla="*/ 609883 h 1219765"/>
              <a:gd name="T22" fmla="*/ 242316 w 1219200"/>
              <a:gd name="T23" fmla="*/ 609883 h 1219765"/>
              <a:gd name="T24" fmla="*/ 242316 w 1219200"/>
              <a:gd name="T25" fmla="*/ 609883 h 1219765"/>
              <a:gd name="T26" fmla="*/ 609600 w 1219200"/>
              <a:gd name="T27" fmla="*/ 977449 h 1219765"/>
              <a:gd name="T28" fmla="*/ 976884 w 1219200"/>
              <a:gd name="T29" fmla="*/ 609883 h 1219765"/>
              <a:gd name="T30" fmla="*/ 609600 w 1219200"/>
              <a:gd name="T31" fmla="*/ 242317 h 1219765"/>
              <a:gd name="T32" fmla="*/ 609599 w 1219200"/>
              <a:gd name="T33" fmla="*/ 242317 h 1219765"/>
              <a:gd name="T34" fmla="*/ 242316 w 1219200"/>
              <a:gd name="T35" fmla="*/ 609883 h 1219765"/>
              <a:gd name="T36" fmla="*/ 178548 w 1219200"/>
              <a:gd name="T37" fmla="*/ 178630 h 1219765"/>
              <a:gd name="T38" fmla="*/ 1040652 w 1219200"/>
              <a:gd name="T39" fmla="*/ 1041135 h 12197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T36" t="T37" r="T38" b="T39"/>
            <a:pathLst>
              <a:path w="1219200" h="1219765">
                <a:moveTo>
                  <a:pt x="0" y="609883"/>
                </a:moveTo>
                <a:lnTo>
                  <a:pt x="0" y="609883"/>
                </a:lnTo>
                <a:cubicBezTo>
                  <a:pt x="0" y="273054"/>
                  <a:pt x="272927" y="1"/>
                  <a:pt x="609600" y="1"/>
                </a:cubicBezTo>
                <a:cubicBezTo>
                  <a:pt x="609600" y="1"/>
                  <a:pt x="609600" y="1"/>
                  <a:pt x="609601" y="1"/>
                </a:cubicBezTo>
                <a:cubicBezTo>
                  <a:pt x="946273" y="1"/>
                  <a:pt x="1219200" y="273055"/>
                  <a:pt x="1219200" y="609884"/>
                </a:cubicBezTo>
                <a:cubicBezTo>
                  <a:pt x="1219200" y="609884"/>
                  <a:pt x="1219199" y="609884"/>
                  <a:pt x="1219199" y="609885"/>
                </a:cubicBezTo>
                <a:lnTo>
                  <a:pt x="1219200" y="609885"/>
                </a:lnTo>
                <a:cubicBezTo>
                  <a:pt x="1219200" y="946714"/>
                  <a:pt x="946272" y="1219768"/>
                  <a:pt x="609600" y="1219768"/>
                </a:cubicBezTo>
                <a:cubicBezTo>
                  <a:pt x="272927" y="1219768"/>
                  <a:pt x="0" y="946714"/>
                  <a:pt x="0" y="609885"/>
                </a:cubicBezTo>
                <a:cubicBezTo>
                  <a:pt x="0" y="609884"/>
                  <a:pt x="0" y="609884"/>
                  <a:pt x="0" y="609884"/>
                </a:cubicBezTo>
                <a:lnTo>
                  <a:pt x="0" y="609883"/>
                </a:lnTo>
                <a:close/>
                <a:moveTo>
                  <a:pt x="242316" y="609883"/>
                </a:moveTo>
                <a:lnTo>
                  <a:pt x="242316" y="609883"/>
                </a:lnTo>
                <a:cubicBezTo>
                  <a:pt x="242316" y="812884"/>
                  <a:pt x="406754" y="977449"/>
                  <a:pt x="609600" y="977449"/>
                </a:cubicBezTo>
                <a:cubicBezTo>
                  <a:pt x="812445" y="977449"/>
                  <a:pt x="976884" y="812884"/>
                  <a:pt x="976884" y="609883"/>
                </a:cubicBezTo>
                <a:cubicBezTo>
                  <a:pt x="976884" y="406881"/>
                  <a:pt x="812445" y="242317"/>
                  <a:pt x="609600" y="242317"/>
                </a:cubicBezTo>
                <a:lnTo>
                  <a:pt x="609599" y="242317"/>
                </a:lnTo>
                <a:cubicBezTo>
                  <a:pt x="406754" y="242317"/>
                  <a:pt x="242316" y="406881"/>
                  <a:pt x="242316" y="609883"/>
                </a:cubicBezTo>
                <a:close/>
              </a:path>
            </a:pathLst>
          </a:custGeom>
          <a:gradFill rotWithShape="1">
            <a:gsLst>
              <a:gs pos="0">
                <a:srgbClr val="FFC000"/>
              </a:gs>
              <a:gs pos="100000">
                <a:srgbClr val="BC8F00"/>
              </a:gs>
            </a:gsLst>
            <a:lin ang="1890000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sz="1350"/>
          </a:p>
        </p:txBody>
      </p:sp>
      <p:sp>
        <p:nvSpPr>
          <p:cNvPr id="12" name="MH_SubTitle_3"/>
          <p:cNvSpPr txBox="1">
            <a:spLocks noChangeArrowheads="1"/>
          </p:cNvSpPr>
          <p:nvPr/>
        </p:nvSpPr>
        <p:spPr bwMode="auto">
          <a:xfrm>
            <a:off x="4762024" y="4216718"/>
            <a:ext cx="1889760" cy="230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vl2pPr marL="742950" indent="-285750"/>
            <a:lvl3pPr/>
            <a:lvl4pPr/>
            <a:lvl5pPr/>
            <a:lvl6pPr/>
            <a:lvl7pPr/>
            <a:lvl8pPr/>
            <a:lvl9pPr/>
          </a:lstStyle>
          <a:p>
            <a:pPr eaLnBrk="1" latinLnBrk="1" hangingPunct="1"/>
            <a:r>
              <a:rPr lang="zh-CN" altLang="en-US" b="1" dirty="0">
                <a:latin typeface="微软雅黑" panose="020B0503020204020204" pitchFamily="34" charset="-122"/>
                <a:ea typeface="微软雅黑" panose="020B0503020204020204" pitchFamily="34" charset="-122"/>
                <a:sym typeface="나눔고딕" charset="-127"/>
              </a:rPr>
              <a:t>权限授予</a:t>
            </a:r>
            <a:r>
              <a:rPr lang="en-US" b="1" dirty="0">
                <a:latin typeface="微软雅黑" panose="020B0503020204020204" pitchFamily="34" charset="-122"/>
                <a:ea typeface="微软雅黑" panose="020B0503020204020204" pitchFamily="34" charset="-122"/>
                <a:sym typeface="나눔고딕" charset="-127"/>
              </a:rPr>
              <a:t> </a:t>
            </a:r>
            <a:endParaRPr lang="en-US" b="1" dirty="0">
              <a:latin typeface="微软雅黑" panose="020B0503020204020204" pitchFamily="34" charset="-122"/>
              <a:ea typeface="微软雅黑" panose="020B0503020204020204" pitchFamily="34" charset="-122"/>
              <a:sym typeface="나눔고딕" charset="-127"/>
            </a:endParaRPr>
          </a:p>
        </p:txBody>
      </p:sp>
      <p:sp>
        <p:nvSpPr>
          <p:cNvPr id="2" name="文本框 1"/>
          <p:cNvSpPr txBox="1"/>
          <p:nvPr/>
        </p:nvSpPr>
        <p:spPr>
          <a:xfrm>
            <a:off x="5958513" y="2470133"/>
            <a:ext cx="3185487" cy="1200329"/>
          </a:xfrm>
          <a:prstGeom prst="rect">
            <a:avLst/>
          </a:prstGeom>
          <a:noFill/>
        </p:spPr>
        <p:txBody>
          <a:bodyPr wrap="none" rtlCol="0">
            <a:spAutoFit/>
          </a:bodyPr>
          <a:lstStyle/>
          <a:p>
            <a:r>
              <a:rPr kumimoji="1" lang="zh-CN" altLang="en-US" sz="3600" b="1" kern="0" spc="300" dirty="0">
                <a:solidFill>
                  <a:srgbClr val="C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Times New Roman" panose="02020603050405020304" pitchFamily="18" charset="0"/>
              </a:rPr>
              <a:t>档案的本质：</a:t>
            </a:r>
            <a:endParaRPr kumimoji="1" lang="en-US" altLang="zh-CN" sz="3600" b="1" kern="0" spc="300" dirty="0">
              <a:solidFill>
                <a:srgbClr val="C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Times New Roman" panose="02020603050405020304" pitchFamily="18" charset="0"/>
            </a:endParaRPr>
          </a:p>
          <a:p>
            <a:r>
              <a:rPr kumimoji="1" lang="zh-CN" altLang="en-US" sz="3600" b="1" kern="0" spc="300" dirty="0">
                <a:solidFill>
                  <a:srgbClr val="C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Times New Roman" panose="02020603050405020304" pitchFamily="18" charset="0"/>
              </a:rPr>
              <a:t>原始记录！</a:t>
            </a:r>
            <a:endParaRPr kumimoji="1" lang="zh-CN" altLang="en-US" sz="3600" b="1" kern="0" spc="300" dirty="0">
              <a:solidFill>
                <a:srgbClr val="C00000"/>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
        <p:nvSpPr>
          <p:cNvPr id="6" name="文本框 5"/>
          <p:cNvSpPr txBox="1"/>
          <p:nvPr/>
        </p:nvSpPr>
        <p:spPr>
          <a:xfrm>
            <a:off x="5881071" y="4541599"/>
            <a:ext cx="2458616" cy="1107996"/>
          </a:xfrm>
          <a:prstGeom prst="rect">
            <a:avLst/>
          </a:prstGeom>
          <a:noFill/>
        </p:spPr>
        <p:txBody>
          <a:bodyPr wrap="square" rtlCol="0">
            <a:spAutoFit/>
          </a:bodyPr>
          <a:lstStyle/>
          <a:p>
            <a:r>
              <a:rPr lang="zh-CN" altLang="en-US" sz="2200" b="1" dirty="0" smtClean="0"/>
              <a:t>电子文件管理四性：</a:t>
            </a:r>
            <a:endParaRPr lang="en-US" altLang="zh-CN" sz="2200" b="1" dirty="0" smtClean="0"/>
          </a:p>
          <a:p>
            <a:r>
              <a:rPr lang="zh-CN" altLang="en-US" sz="2200" dirty="0" smtClean="0"/>
              <a:t>真实性、安全性、完整性、可用性</a:t>
            </a:r>
            <a:endParaRPr lang="zh-CN" altLang="en-US"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6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6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6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63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6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636"/>
                                        </p:tgtEl>
                                        <p:attrNameLst>
                                          <p:attrName>style.visibility</p:attrName>
                                        </p:attrNameLst>
                                      </p:cBhvr>
                                      <p:to>
                                        <p:strVal val="visible"/>
                                      </p:to>
                                    </p:set>
                                  </p:childTnLst>
                                </p:cTn>
                              </p:par>
                              <p:par>
                                <p:cTn id="21" presetID="1" presetClass="entr" presetSubtype="0" fill="hold" grpId="4" nodeType="withEffect">
                                  <p:stCondLst>
                                    <p:cond delay="0"/>
                                  </p:stCondLst>
                                  <p:childTnLst>
                                    <p:set>
                                      <p:cBhvr>
                                        <p:cTn id="22" dur="1" fill="hold">
                                          <p:stCondLst>
                                            <p:cond delay="0"/>
                                          </p:stCondLst>
                                        </p:cTn>
                                        <p:tgtEl>
                                          <p:spTgt spid="2664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664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63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630"/>
                                        </p:tgtEl>
                                        <p:attrNameLst>
                                          <p:attrName>style.visibility</p:attrName>
                                        </p:attrNameLst>
                                      </p:cBhvr>
                                      <p:to>
                                        <p:strVal val="visible"/>
                                      </p:to>
                                    </p:set>
                                  </p:childTnLst>
                                </p:cTn>
                              </p:par>
                              <p:par>
                                <p:cTn id="43" presetID="1" presetClass="entr" presetSubtype="0" fill="hold" grpId="4" nodeType="withEffect">
                                  <p:stCondLst>
                                    <p:cond delay="0"/>
                                  </p:stCondLst>
                                  <p:childTnLst>
                                    <p:set>
                                      <p:cBhvr>
                                        <p:cTn id="44" dur="1" fill="hold">
                                          <p:stCondLst>
                                            <p:cond delay="0"/>
                                          </p:stCondLst>
                                        </p:cTn>
                                        <p:tgtEl>
                                          <p:spTgt spid="2663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64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66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6" presetClass="emph" presetSubtype="0" fill="hold" grpId="0" nodeType="clickEffect">
                                  <p:stCondLst>
                                    <p:cond delay="0"/>
                                  </p:stCondLst>
                                  <p:childTnLst>
                                    <p:animScale>
                                      <p:cBhvr>
                                        <p:cTn id="54" dur="2000" fill="hold"/>
                                        <p:tgtEl>
                                          <p:spTgt spid="2"/>
                                        </p:tgtEl>
                                      </p:cBhvr>
                                      <p:by x="150000" y="150000"/>
                                    </p:animScale>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2" grpId="0" animBg="1"/>
      <p:bldP spid="26633" grpId="0" animBg="1"/>
      <p:bldP spid="26634" grpId="0" animBg="1"/>
      <p:bldP spid="26638" grpId="0"/>
      <p:bldP spid="26638" grpId="1"/>
      <p:bldP spid="26638" grpId="2"/>
      <p:bldP spid="26638" grpId="3"/>
      <p:bldP spid="26638" grpId="4"/>
      <p:bldP spid="26639" grpId="0"/>
      <p:bldP spid="26640" grpId="0"/>
      <p:bldP spid="26641" grpId="0"/>
      <p:bldP spid="26641" grpId="1"/>
      <p:bldP spid="26641" grpId="2"/>
      <p:bldP spid="26641" grpId="3"/>
      <p:bldP spid="26641" grpId="4"/>
      <p:bldP spid="26642" grpId="0"/>
      <p:bldP spid="26643" grpId="0"/>
      <p:bldP spid="4" grpId="0" animBg="1"/>
      <p:bldP spid="26635" grpId="0" animBg="1"/>
      <p:bldP spid="5" grpId="0"/>
      <p:bldP spid="26637" grpId="0" animBg="1"/>
      <p:bldP spid="26636" grpId="0" animBg="1"/>
      <p:bldP spid="7" grpId="0" animBg="1"/>
      <p:bldP spid="8" grpId="0" animBg="1"/>
      <p:bldP spid="9" grpId="0" animBg="1"/>
      <p:bldP spid="10" grpId="0" animBg="1"/>
      <p:bldP spid="11" grpId="0" animBg="1"/>
      <p:bldP spid="26631" grpId="0" animBg="1"/>
      <p:bldP spid="26630" grpId="0" animBg="1"/>
      <p:bldP spid="12" grpId="0"/>
      <p:bldP spid="2"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aphicFrame>
        <p:nvGraphicFramePr>
          <p:cNvPr id="11" name="图示 10"/>
          <p:cNvGraphicFramePr/>
          <p:nvPr/>
        </p:nvGraphicFramePr>
        <p:xfrm>
          <a:off x="2267744" y="3439435"/>
          <a:ext cx="5760639" cy="379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3" name="图示 12"/>
          <p:cNvGraphicFramePr/>
          <p:nvPr/>
        </p:nvGraphicFramePr>
        <p:xfrm>
          <a:off x="2299638" y="1412776"/>
          <a:ext cx="5760640" cy="15546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4" name="图示 13"/>
          <p:cNvGraphicFramePr/>
          <p:nvPr/>
        </p:nvGraphicFramePr>
        <p:xfrm>
          <a:off x="755576" y="4437114"/>
          <a:ext cx="2880320" cy="81380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24" name="图示 23"/>
          <p:cNvGraphicFramePr/>
          <p:nvPr/>
        </p:nvGraphicFramePr>
        <p:xfrm>
          <a:off x="2267745" y="5877272"/>
          <a:ext cx="5760640" cy="75955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5" name="下箭头 24"/>
          <p:cNvSpPr/>
          <p:nvPr/>
        </p:nvSpPr>
        <p:spPr>
          <a:xfrm>
            <a:off x="4762013" y="3068415"/>
            <a:ext cx="835890" cy="34199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solidFill>
                <a:srgbClr val="000000"/>
              </a:solidFill>
            </a:endParaRPr>
          </a:p>
        </p:txBody>
      </p:sp>
      <p:sp>
        <p:nvSpPr>
          <p:cNvPr id="26" name="下箭头 25"/>
          <p:cNvSpPr/>
          <p:nvPr/>
        </p:nvSpPr>
        <p:spPr>
          <a:xfrm>
            <a:off x="4831671" y="3933058"/>
            <a:ext cx="696575" cy="316999"/>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solidFill>
                <a:srgbClr val="000000"/>
              </a:solidFill>
            </a:endParaRPr>
          </a:p>
        </p:txBody>
      </p:sp>
      <p:sp>
        <p:nvSpPr>
          <p:cNvPr id="27" name="下箭头 26"/>
          <p:cNvSpPr/>
          <p:nvPr/>
        </p:nvSpPr>
        <p:spPr>
          <a:xfrm>
            <a:off x="4831670" y="5488181"/>
            <a:ext cx="696575" cy="361959"/>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solidFill>
                <a:srgbClr val="000000"/>
              </a:solidFill>
            </a:endParaRPr>
          </a:p>
        </p:txBody>
      </p:sp>
      <p:sp>
        <p:nvSpPr>
          <p:cNvPr id="12" name="Cloud"/>
          <p:cNvSpPr>
            <a:spLocks noChangeAspect="1" noEditPoints="1" noChangeArrowheads="1"/>
          </p:cNvSpPr>
          <p:nvPr/>
        </p:nvSpPr>
        <p:spPr bwMode="auto">
          <a:xfrm>
            <a:off x="3635896" y="4250055"/>
            <a:ext cx="3096344" cy="1173162"/>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CN" altLang="en-US" sz="2000" dirty="0">
                <a:solidFill>
                  <a:srgbClr val="FFFFFF"/>
                </a:solidFill>
                <a:ea typeface="隶书" panose="02010509060101010101" pitchFamily="49" charset="-122"/>
              </a:rPr>
              <a:t>电子档案中心</a:t>
            </a:r>
            <a:endParaRPr lang="en-US" altLang="zh-CN" sz="2000" dirty="0">
              <a:solidFill>
                <a:srgbClr val="FFFFFF"/>
              </a:solidFill>
              <a:ea typeface="隶书" panose="02010509060101010101" pitchFamily="49" charset="-122"/>
            </a:endParaRPr>
          </a:p>
        </p:txBody>
      </p:sp>
      <p:sp>
        <p:nvSpPr>
          <p:cNvPr id="21" name="标题 1"/>
          <p:cNvSpPr txBox="1">
            <a:spLocks noChangeArrowheads="1"/>
          </p:cNvSpPr>
          <p:nvPr/>
        </p:nvSpPr>
        <p:spPr>
          <a:xfrm>
            <a:off x="1763688" y="450913"/>
            <a:ext cx="5715040" cy="8480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000" b="1" dirty="0">
                <a:solidFill>
                  <a:srgbClr val="006600"/>
                </a:solidFill>
                <a:latin typeface="微软雅黑" panose="020B0503020204020204" pitchFamily="34" charset="-122"/>
                <a:ea typeface="微软雅黑" panose="020B0503020204020204" pitchFamily="34" charset="-122"/>
              </a:rPr>
              <a:t>数字档案馆愿景</a:t>
            </a:r>
            <a:endParaRPr lang="zh-CN" altLang="en-US" sz="3000" b="1" dirty="0">
              <a:solidFill>
                <a:srgbClr val="006600"/>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Graphic spid="13" grpId="0">
        <p:bldAsOne/>
      </p:bldGraphic>
      <p:bldGraphic spid="14" grpId="0">
        <p:bldAsOne/>
      </p:bldGraphic>
      <p:bldGraphic spid="24" grpId="0">
        <p:bldAsOne/>
      </p:bldGraphic>
      <p:bldP spid="25" grpId="0" animBg="1"/>
      <p:bldP spid="26" grpId="0" animBg="1"/>
      <p:bldP spid="27"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958364" y="1059656"/>
            <a:ext cx="3701868" cy="465138"/>
          </a:xfrm>
        </p:spPr>
        <p:txBody>
          <a:bodyPr>
            <a:noAutofit/>
          </a:bodyPr>
          <a:lstStyle/>
          <a:p>
            <a:pPr fontAlgn="auto">
              <a:spcAft>
                <a:spcPts val="0"/>
              </a:spcAft>
              <a:defRPr/>
            </a:pPr>
            <a:r>
              <a:rPr lang="zh-CN" altLang="en-US" sz="3000" b="1" dirty="0">
                <a:solidFill>
                  <a:srgbClr val="006600"/>
                </a:solidFill>
                <a:latin typeface="微软雅黑" panose="020B0503020204020204" pitchFamily="34" charset="-122"/>
                <a:ea typeface="微软雅黑" panose="020B0503020204020204" pitchFamily="34" charset="-122"/>
              </a:rPr>
              <a:t>数字档案馆体系架构</a:t>
            </a:r>
            <a:endParaRPr lang="zh-CN" altLang="en-US" sz="3000" b="1" dirty="0">
              <a:solidFill>
                <a:srgbClr val="006600"/>
              </a:solidFill>
              <a:latin typeface="微软雅黑" panose="020B0503020204020204" pitchFamily="34" charset="-122"/>
              <a:ea typeface="微软雅黑" panose="020B0503020204020204" pitchFamily="34" charset="-122"/>
            </a:endParaRPr>
          </a:p>
        </p:txBody>
      </p:sp>
      <p:sp>
        <p:nvSpPr>
          <p:cNvPr id="4" name="矩形 3"/>
          <p:cNvSpPr/>
          <p:nvPr/>
        </p:nvSpPr>
        <p:spPr>
          <a:xfrm>
            <a:off x="2900900" y="2925589"/>
            <a:ext cx="3485843"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服务体系</a:t>
            </a:r>
            <a:endParaRPr lang="zh-CN" altLang="en-US" sz="2000" dirty="0">
              <a:solidFill>
                <a:srgbClr val="FFFFFF"/>
              </a:solidFill>
            </a:endParaRPr>
          </a:p>
        </p:txBody>
      </p:sp>
      <p:sp>
        <p:nvSpPr>
          <p:cNvPr id="5" name="矩形 4"/>
          <p:cNvSpPr/>
          <p:nvPr/>
        </p:nvSpPr>
        <p:spPr>
          <a:xfrm>
            <a:off x="2900901" y="3573289"/>
            <a:ext cx="3485842"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应用体系</a:t>
            </a:r>
            <a:endParaRPr lang="zh-CN" altLang="en-US" sz="2000" dirty="0">
              <a:solidFill>
                <a:srgbClr val="FFFFFF"/>
              </a:solidFill>
            </a:endParaRPr>
          </a:p>
        </p:txBody>
      </p:sp>
      <p:sp>
        <p:nvSpPr>
          <p:cNvPr id="6" name="矩形 5"/>
          <p:cNvSpPr/>
          <p:nvPr/>
        </p:nvSpPr>
        <p:spPr>
          <a:xfrm>
            <a:off x="2900901" y="4294014"/>
            <a:ext cx="3485842" cy="5032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资源体系</a:t>
            </a:r>
            <a:endParaRPr lang="zh-CN" altLang="en-US" sz="2000" dirty="0">
              <a:solidFill>
                <a:srgbClr val="FFFFFF"/>
              </a:solidFill>
            </a:endParaRPr>
          </a:p>
        </p:txBody>
      </p:sp>
      <p:sp>
        <p:nvSpPr>
          <p:cNvPr id="7" name="矩形 6"/>
          <p:cNvSpPr/>
          <p:nvPr/>
        </p:nvSpPr>
        <p:spPr>
          <a:xfrm>
            <a:off x="1979712" y="5014739"/>
            <a:ext cx="5329237" cy="5032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运维体系</a:t>
            </a:r>
            <a:endParaRPr lang="zh-CN" altLang="en-US" sz="2000" dirty="0">
              <a:solidFill>
                <a:srgbClr val="FFFFFF"/>
              </a:solidFill>
            </a:endParaRPr>
          </a:p>
        </p:txBody>
      </p:sp>
      <p:sp>
        <p:nvSpPr>
          <p:cNvPr id="8" name="矩形 7"/>
          <p:cNvSpPr/>
          <p:nvPr/>
        </p:nvSpPr>
        <p:spPr>
          <a:xfrm>
            <a:off x="1979712" y="2912976"/>
            <a:ext cx="647700" cy="20161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anchor="ctr"/>
          <a:lstStyle/>
          <a:p>
            <a:pPr algn="ctr">
              <a:defRPr/>
            </a:pPr>
            <a:r>
              <a:rPr lang="zh-CN" altLang="en-US" sz="2000" dirty="0">
                <a:solidFill>
                  <a:srgbClr val="FFFFFF"/>
                </a:solidFill>
              </a:rPr>
              <a:t>标准规范体系</a:t>
            </a:r>
            <a:endParaRPr lang="zh-CN" altLang="en-US" sz="2000" dirty="0">
              <a:solidFill>
                <a:srgbClr val="FFFFFF"/>
              </a:solidFill>
            </a:endParaRPr>
          </a:p>
        </p:txBody>
      </p:sp>
      <p:sp>
        <p:nvSpPr>
          <p:cNvPr id="9" name="矩形 8"/>
          <p:cNvSpPr/>
          <p:nvPr/>
        </p:nvSpPr>
        <p:spPr>
          <a:xfrm>
            <a:off x="6660232" y="2912976"/>
            <a:ext cx="647700" cy="20161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anchor="ctr"/>
          <a:lstStyle/>
          <a:p>
            <a:pPr algn="ctr">
              <a:defRPr/>
            </a:pPr>
            <a:r>
              <a:rPr lang="zh-CN" altLang="en-US" sz="2000" dirty="0">
                <a:solidFill>
                  <a:srgbClr val="FFFFFF"/>
                </a:solidFill>
              </a:rPr>
              <a:t>安全保障体系</a:t>
            </a:r>
            <a:endParaRPr lang="zh-CN" altLang="en-US" sz="2000" dirty="0">
              <a:solidFill>
                <a:srgbClr val="FFFFFF"/>
              </a:solidFill>
            </a:endParaRPr>
          </a:p>
        </p:txBody>
      </p:sp>
      <p:sp>
        <p:nvSpPr>
          <p:cNvPr id="10" name="矩形 9"/>
          <p:cNvSpPr/>
          <p:nvPr/>
        </p:nvSpPr>
        <p:spPr>
          <a:xfrm>
            <a:off x="1979712" y="2204864"/>
            <a:ext cx="5329237" cy="503238"/>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用户</a:t>
            </a:r>
            <a:endParaRPr lang="zh-CN" altLang="en-US" sz="2000" dirty="0">
              <a:solidFill>
                <a:srgbClr val="FFFFFF"/>
              </a:solidFill>
            </a:endParaRPr>
          </a:p>
        </p:txBody>
      </p:sp>
      <p:sp>
        <p:nvSpPr>
          <p:cNvPr id="11" name="灯片编号占位符 10"/>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标题 4"/>
          <p:cNvSpPr txBox="1"/>
          <p:nvPr/>
        </p:nvSpPr>
        <p:spPr>
          <a:xfrm>
            <a:off x="652542" y="1132525"/>
            <a:ext cx="7848872" cy="477054"/>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en-US" altLang="zh-CN"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1</a:t>
            </a:r>
            <a:r>
              <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、中山大学电子文件管理工作的管理秩序及运作机制</a:t>
            </a:r>
            <a:endPar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endParaRPr>
          </a:p>
        </p:txBody>
      </p:sp>
      <p:graphicFrame>
        <p:nvGraphicFramePr>
          <p:cNvPr id="3" name="图示 2"/>
          <p:cNvGraphicFramePr/>
          <p:nvPr/>
        </p:nvGraphicFramePr>
        <p:xfrm>
          <a:off x="878910" y="1772816"/>
          <a:ext cx="7776864"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灯片编号占位符 5"/>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3"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标题 4"/>
          <p:cNvSpPr txBox="1"/>
          <p:nvPr/>
        </p:nvSpPr>
        <p:spPr>
          <a:xfrm>
            <a:off x="755576" y="983014"/>
            <a:ext cx="8064896" cy="477054"/>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en-US" altLang="zh-CN"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2</a:t>
            </a:r>
            <a:r>
              <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、分析采用国标行标，编制中大电子文件管理系列标准</a:t>
            </a:r>
            <a:endPar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endParaRPr>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3215591"/>
            <a:ext cx="5215638" cy="221199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61" y="2976886"/>
            <a:ext cx="3047351" cy="280395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263131" y="5925620"/>
            <a:ext cx="3611610" cy="369332"/>
          </a:xfrm>
          <a:prstGeom prst="rect">
            <a:avLst/>
          </a:prstGeom>
        </p:spPr>
        <p:txBody>
          <a:bodyPr wrap="square">
            <a:spAutoFit/>
          </a:bodyPr>
          <a:lstStyle/>
          <a:p>
            <a:pPr algn="ctr"/>
            <a:r>
              <a:rPr lang="zh-CN" altLang="en-US" dirty="0">
                <a:latin typeface="宋体" panose="02010600030101010101" pitchFamily="2" charset="-122"/>
                <a:ea typeface="宋体" panose="02010600030101010101" pitchFamily="2" charset="-122"/>
              </a:rPr>
              <a:t>电子文件管理逻辑架构</a:t>
            </a:r>
            <a:endParaRPr lang="zh-CN" altLang="en-US" dirty="0">
              <a:latin typeface="宋体" panose="02010600030101010101" pitchFamily="2" charset="-122"/>
              <a:ea typeface="宋体" panose="02010600030101010101" pitchFamily="2" charset="-122"/>
            </a:endParaRPr>
          </a:p>
        </p:txBody>
      </p:sp>
      <p:sp>
        <p:nvSpPr>
          <p:cNvPr id="10" name="矩形 9"/>
          <p:cNvSpPr/>
          <p:nvPr/>
        </p:nvSpPr>
        <p:spPr>
          <a:xfrm>
            <a:off x="4427984" y="5925620"/>
            <a:ext cx="4072827" cy="369332"/>
          </a:xfrm>
          <a:prstGeom prst="rect">
            <a:avLst/>
          </a:prstGeom>
        </p:spPr>
        <p:txBody>
          <a:bodyPr wrap="square">
            <a:spAutoFit/>
          </a:bodyPr>
          <a:lstStyle/>
          <a:p>
            <a:pPr algn="ctr"/>
            <a:r>
              <a:rPr lang="zh-CN" altLang="en-US" dirty="0">
                <a:latin typeface="宋体" panose="02010600030101010101" pitchFamily="2" charset="-122"/>
                <a:ea typeface="宋体" panose="02010600030101010101" pitchFamily="2" charset="-122"/>
              </a:rPr>
              <a:t>电子文件管理标准体系框架</a:t>
            </a:r>
            <a:endParaRPr lang="zh-CN" altLang="en-US" dirty="0">
              <a:latin typeface="宋体" panose="02010600030101010101" pitchFamily="2" charset="-122"/>
              <a:ea typeface="宋体" panose="02010600030101010101" pitchFamily="2" charset="-122"/>
            </a:endParaRPr>
          </a:p>
        </p:txBody>
      </p:sp>
      <p:sp>
        <p:nvSpPr>
          <p:cNvPr id="11" name="内容占位符 2"/>
          <p:cNvSpPr txBox="1"/>
          <p:nvPr/>
        </p:nvSpPr>
        <p:spPr>
          <a:xfrm>
            <a:off x="994032" y="1598750"/>
            <a:ext cx="7848872" cy="1239454"/>
          </a:xfrm>
          <a:prstGeom prst="rect">
            <a:avLst/>
          </a:prstGeom>
        </p:spPr>
        <p:txBody>
          <a:bodyPr/>
          <a:lstStyle>
            <a:lvl1pPr marL="408305" indent="-408305" algn="l" defTabSz="1088390" rtl="0" eaLnBrk="1" latinLnBrk="0" hangingPunct="1">
              <a:spcBef>
                <a:spcPct val="20000"/>
              </a:spcBef>
              <a:buFont typeface="Arial" panose="020B0604020202020204" pitchFamily="34" charset="0"/>
              <a:buNone/>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ctr">
              <a:defRPr/>
            </a:pPr>
            <a:r>
              <a:rPr lang="zh-CN" altLang="en-US" sz="2000" b="1" dirty="0">
                <a:solidFill>
                  <a:srgbClr val="C00000"/>
                </a:solidFill>
                <a:latin typeface="华文楷体" panose="02010600040101010101" pitchFamily="2" charset="-122"/>
                <a:ea typeface="华文楷体" panose="02010600040101010101" pitchFamily="2" charset="-122"/>
              </a:rPr>
              <a:t>“采标为主、制订为辅”的原则</a:t>
            </a:r>
            <a:endParaRPr lang="en-US" altLang="zh-CN" sz="2000" b="1" dirty="0">
              <a:solidFill>
                <a:srgbClr val="C00000"/>
              </a:solidFill>
              <a:latin typeface="华文楷体" panose="02010600040101010101" pitchFamily="2" charset="-122"/>
              <a:ea typeface="华文楷体" panose="02010600040101010101" pitchFamily="2" charset="-122"/>
            </a:endParaRPr>
          </a:p>
          <a:p>
            <a:pPr algn="ctr">
              <a:defRPr/>
            </a:pPr>
            <a:r>
              <a:rPr lang="zh-CN" altLang="en-US" sz="2000" b="1" dirty="0">
                <a:solidFill>
                  <a:srgbClr val="C00000"/>
                </a:solidFill>
                <a:latin typeface="华文楷体" panose="02010600040101010101" pitchFamily="2" charset="-122"/>
                <a:ea typeface="华文楷体" panose="02010600040101010101" pitchFamily="2" charset="-122"/>
              </a:rPr>
              <a:t>参照国内外成熟体系框架，考虑采用国家已有的标准规范</a:t>
            </a:r>
            <a:endParaRPr lang="en-US" altLang="zh-CN" sz="2000" b="1" dirty="0">
              <a:solidFill>
                <a:srgbClr val="C00000"/>
              </a:solidFill>
              <a:latin typeface="华文楷体" panose="02010600040101010101" pitchFamily="2" charset="-122"/>
              <a:ea typeface="华文楷体" panose="02010600040101010101" pitchFamily="2" charset="-122"/>
            </a:endParaRPr>
          </a:p>
          <a:p>
            <a:pPr algn="ctr">
              <a:defRPr/>
            </a:pPr>
            <a:r>
              <a:rPr lang="zh-CN" altLang="zh-CN" sz="2000" b="1" dirty="0">
                <a:solidFill>
                  <a:srgbClr val="C00000"/>
                </a:solidFill>
                <a:latin typeface="华文楷体" panose="02010600040101010101" pitchFamily="2" charset="-122"/>
                <a:ea typeface="华文楷体" panose="02010600040101010101" pitchFamily="2" charset="-122"/>
              </a:rPr>
              <a:t>制订或修订适合</a:t>
            </a:r>
            <a:r>
              <a:rPr lang="zh-CN" altLang="en-US" sz="2000" b="1" dirty="0">
                <a:solidFill>
                  <a:srgbClr val="C00000"/>
                </a:solidFill>
                <a:latin typeface="华文楷体" panose="02010600040101010101" pitchFamily="2" charset="-122"/>
                <a:ea typeface="华文楷体" panose="02010600040101010101" pitchFamily="2" charset="-122"/>
              </a:rPr>
              <a:t>中山大学</a:t>
            </a:r>
            <a:r>
              <a:rPr lang="zh-CN" altLang="zh-CN" sz="2000" b="1" dirty="0">
                <a:solidFill>
                  <a:srgbClr val="C00000"/>
                </a:solidFill>
                <a:latin typeface="华文楷体" panose="02010600040101010101" pitchFamily="2" charset="-122"/>
                <a:ea typeface="华文楷体" panose="02010600040101010101" pitchFamily="2" charset="-122"/>
              </a:rPr>
              <a:t>特点、与国家或行业标准</a:t>
            </a:r>
            <a:r>
              <a:rPr lang="zh-CN" altLang="en-US" sz="2000" b="1" dirty="0">
                <a:solidFill>
                  <a:srgbClr val="C00000"/>
                </a:solidFill>
                <a:latin typeface="华文楷体" panose="02010600040101010101" pitchFamily="2" charset="-122"/>
                <a:ea typeface="华文楷体" panose="02010600040101010101" pitchFamily="2" charset="-122"/>
              </a:rPr>
              <a:t>向适应</a:t>
            </a:r>
            <a:r>
              <a:rPr lang="zh-CN" altLang="zh-CN" sz="2000" b="1" dirty="0">
                <a:solidFill>
                  <a:srgbClr val="C00000"/>
                </a:solidFill>
                <a:latin typeface="华文楷体" panose="02010600040101010101" pitchFamily="2" charset="-122"/>
                <a:ea typeface="华文楷体" panose="02010600040101010101" pitchFamily="2" charset="-122"/>
              </a:rPr>
              <a:t>的标准规范</a:t>
            </a:r>
            <a:endParaRPr lang="en-US" altLang="zh-CN" sz="2000" b="1" dirty="0">
              <a:solidFill>
                <a:srgbClr val="C00000"/>
              </a:solidFill>
              <a:latin typeface="华文楷体" panose="02010600040101010101" pitchFamily="2" charset="-122"/>
              <a:ea typeface="华文楷体" panose="02010600040101010101" pitchFamily="2" charset="-122"/>
            </a:endParaRPr>
          </a:p>
        </p:txBody>
      </p:sp>
      <p:sp>
        <p:nvSpPr>
          <p:cNvPr id="13" name="矩形 12"/>
          <p:cNvSpPr/>
          <p:nvPr/>
        </p:nvSpPr>
        <p:spPr>
          <a:xfrm>
            <a:off x="71246" y="815980"/>
            <a:ext cx="647700" cy="20161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anchor="ctr"/>
          <a:lstStyle/>
          <a:p>
            <a:pPr algn="ctr">
              <a:defRPr/>
            </a:pPr>
            <a:r>
              <a:rPr lang="zh-CN" altLang="en-US" sz="2000" dirty="0">
                <a:solidFill>
                  <a:srgbClr val="FFFFFF"/>
                </a:solidFill>
              </a:rPr>
              <a:t>标准规范体系</a:t>
            </a:r>
            <a:endParaRPr lang="zh-CN" altLang="en-US" sz="2000" dirty="0">
              <a:solidFill>
                <a:srgbClr val="FFFFFF"/>
              </a:solidFill>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aphicFrame>
        <p:nvGraphicFramePr>
          <p:cNvPr id="11" name="内容占位符 3"/>
          <p:cNvGraphicFramePr/>
          <p:nvPr/>
        </p:nvGraphicFramePr>
        <p:xfrm>
          <a:off x="899592" y="1063625"/>
          <a:ext cx="7704856" cy="5657850"/>
        </p:xfrm>
        <a:graphic>
          <a:graphicData uri="http://schemas.openxmlformats.org/drawingml/2006/table">
            <a:tbl>
              <a:tblPr>
                <a:tableStyleId>{5C22544A-7EE6-4342-B048-85BDC9FD1C3A}</a:tableStyleId>
              </a:tblPr>
              <a:tblGrid>
                <a:gridCol w="785291"/>
                <a:gridCol w="5826489"/>
                <a:gridCol w="1093076"/>
              </a:tblGrid>
              <a:tr h="233174">
                <a:tc>
                  <a:txBody>
                    <a:bodyPr/>
                    <a:lstStyle/>
                    <a:p>
                      <a:pPr indent="127000" algn="ctr">
                        <a:lnSpc>
                          <a:spcPct val="150000"/>
                        </a:lnSpc>
                        <a:spcAft>
                          <a:spcPts val="0"/>
                        </a:spcAft>
                      </a:pPr>
                      <a:r>
                        <a:rPr lang="zh-CN" sz="1650" b="1" kern="100" dirty="0">
                          <a:effectLst/>
                          <a:latin typeface="仿宋" panose="02010609060101010101" pitchFamily="49" charset="-122"/>
                          <a:ea typeface="仿宋" panose="02010609060101010101" pitchFamily="49" charset="-122"/>
                        </a:rPr>
                        <a:t>序号</a:t>
                      </a:r>
                      <a:endParaRPr lang="zh-CN" sz="1650" b="1"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ctr">
                        <a:lnSpc>
                          <a:spcPct val="150000"/>
                        </a:lnSpc>
                        <a:spcAft>
                          <a:spcPts val="0"/>
                        </a:spcAft>
                      </a:pPr>
                      <a:r>
                        <a:rPr lang="zh-CN" sz="1650" b="1" kern="100" dirty="0">
                          <a:effectLst/>
                          <a:latin typeface="仿宋" panose="02010609060101010101" pitchFamily="49" charset="-122"/>
                          <a:ea typeface="仿宋" panose="02010609060101010101" pitchFamily="49" charset="-122"/>
                        </a:rPr>
                        <a:t>参考</a:t>
                      </a:r>
                      <a:r>
                        <a:rPr lang="zh-CN" altLang="en-US" sz="1650" b="1" kern="100" dirty="0">
                          <a:effectLst/>
                          <a:latin typeface="仿宋" panose="02010609060101010101" pitchFamily="49" charset="-122"/>
                          <a:ea typeface="仿宋" panose="02010609060101010101" pitchFamily="49" charset="-122"/>
                        </a:rPr>
                        <a:t>标准</a:t>
                      </a:r>
                      <a:endParaRPr lang="zh-CN" sz="1650" b="1"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ctr">
                        <a:lnSpc>
                          <a:spcPct val="150000"/>
                        </a:lnSpc>
                        <a:spcAft>
                          <a:spcPts val="0"/>
                        </a:spcAft>
                      </a:pPr>
                      <a:r>
                        <a:rPr lang="zh-CN" sz="1650" b="1" kern="100" dirty="0">
                          <a:effectLst/>
                          <a:latin typeface="仿宋" panose="02010609060101010101" pitchFamily="49" charset="-122"/>
                          <a:ea typeface="仿宋" panose="02010609060101010101" pitchFamily="49" charset="-122"/>
                        </a:rPr>
                        <a:t>重要等级</a:t>
                      </a:r>
                      <a:endParaRPr lang="zh-CN" sz="1650" b="1"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r>
              <a:tr h="336037">
                <a:tc>
                  <a:txBody>
                    <a:bodyPr/>
                    <a:lstStyle/>
                    <a:p>
                      <a:pPr marL="0" lvl="0" indent="0" algn="just">
                        <a:lnSpc>
                          <a:spcPct val="150000"/>
                        </a:lnSpc>
                        <a:spcAft>
                          <a:spcPts val="0"/>
                        </a:spcAft>
                        <a:buFont typeface="+mj-lt"/>
                        <a:buNone/>
                        <a:tabLst>
                          <a:tab pos="266700" algn="l"/>
                        </a:tabLst>
                      </a:pPr>
                      <a:r>
                        <a:rPr lang="en-US" altLang="zh-CN" sz="1650" kern="100" dirty="0">
                          <a:effectLst/>
                          <a:latin typeface="仿宋" panose="02010609060101010101" pitchFamily="49" charset="-122"/>
                          <a:ea typeface="仿宋" panose="02010609060101010101" pitchFamily="49" charset="-122"/>
                          <a:cs typeface="Times New Roman" panose="02020603050405020304"/>
                        </a:rPr>
                        <a:t>1</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zh-CN" sz="1650" kern="100" dirty="0">
                          <a:effectLst/>
                          <a:latin typeface="仿宋" panose="02010609060101010101" pitchFamily="49" charset="-122"/>
                          <a:ea typeface="仿宋" panose="02010609060101010101" pitchFamily="49" charset="-122"/>
                        </a:rPr>
                        <a:t>《电子文件管理暂行办法》（中办 国办 厅字〔</a:t>
                      </a:r>
                      <a:r>
                        <a:rPr lang="en-US" sz="1650" kern="100" dirty="0">
                          <a:effectLst/>
                          <a:latin typeface="仿宋" panose="02010609060101010101" pitchFamily="49" charset="-122"/>
                          <a:ea typeface="仿宋" panose="02010609060101010101" pitchFamily="49" charset="-122"/>
                        </a:rPr>
                        <a:t>2009</a:t>
                      </a:r>
                      <a:r>
                        <a:rPr lang="zh-CN" sz="1650" kern="100" dirty="0">
                          <a:effectLst/>
                          <a:latin typeface="仿宋" panose="02010609060101010101" pitchFamily="49" charset="-122"/>
                          <a:ea typeface="仿宋" panose="02010609060101010101" pitchFamily="49" charset="-122"/>
                        </a:rPr>
                        <a:t>〕</a:t>
                      </a:r>
                      <a:r>
                        <a:rPr lang="en-US" sz="1650" kern="100" dirty="0">
                          <a:effectLst/>
                          <a:latin typeface="仿宋" panose="02010609060101010101" pitchFamily="49" charset="-122"/>
                          <a:ea typeface="仿宋" panose="02010609060101010101" pitchFamily="49" charset="-122"/>
                        </a:rPr>
                        <a:t>39</a:t>
                      </a:r>
                      <a:r>
                        <a:rPr lang="zh-CN" sz="1650" kern="100" dirty="0">
                          <a:effectLst/>
                          <a:latin typeface="仿宋" panose="02010609060101010101" pitchFamily="49" charset="-122"/>
                          <a:ea typeface="仿宋" panose="02010609060101010101" pitchFamily="49" charset="-122"/>
                        </a:rPr>
                        <a:t>号</a:t>
                      </a:r>
                      <a:r>
                        <a:rPr lang="zh-CN" altLang="en-US" sz="1650" kern="100" dirty="0">
                          <a:effectLst/>
                          <a:latin typeface="仿宋" panose="02010609060101010101" pitchFamily="49" charset="-122"/>
                          <a:ea typeface="仿宋" panose="02010609060101010101" pitchFamily="49" charset="-122"/>
                        </a:rPr>
                        <a:t>）</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a:lnSpc>
                          <a:spcPct val="150000"/>
                        </a:lnSpc>
                        <a:spcAft>
                          <a:spcPts val="0"/>
                        </a:spcAft>
                      </a:pPr>
                      <a:r>
                        <a:rPr lang="zh-CN" sz="1650" kern="100" dirty="0">
                          <a:effectLst/>
                          <a:latin typeface="仿宋" panose="02010609060101010101" pitchFamily="49" charset="-122"/>
                          <a:ea typeface="仿宋" panose="02010609060101010101" pitchFamily="49" charset="-122"/>
                        </a:rPr>
                        <a:t>非常高</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r>
              <a:tr h="336037">
                <a:tc>
                  <a:txBody>
                    <a:bodyPr/>
                    <a:lstStyle/>
                    <a:p>
                      <a:pPr marL="0" lvl="0" indent="0" algn="just">
                        <a:lnSpc>
                          <a:spcPct val="150000"/>
                        </a:lnSpc>
                        <a:spcAft>
                          <a:spcPts val="0"/>
                        </a:spcAft>
                        <a:buFont typeface="+mj-lt"/>
                        <a:buNone/>
                        <a:tabLst>
                          <a:tab pos="266700" algn="l"/>
                        </a:tabLst>
                      </a:pPr>
                      <a:r>
                        <a:rPr lang="en-US" alt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rPr>
                        <a:t>2</a:t>
                      </a:r>
                      <a:endParaRPr 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en-US" altLang="zh-CN" sz="1650" kern="100" dirty="0">
                          <a:effectLst/>
                          <a:latin typeface="仿宋" panose="02010609060101010101" pitchFamily="49" charset="-122"/>
                          <a:ea typeface="仿宋" panose="02010609060101010101" pitchFamily="49" charset="-122"/>
                        </a:rPr>
                        <a:t>GB/T 29194-2012</a:t>
                      </a:r>
                      <a:r>
                        <a:rPr lang="zh-CN" sz="1650" kern="100" dirty="0">
                          <a:effectLst/>
                          <a:latin typeface="仿宋" panose="02010609060101010101" pitchFamily="49" charset="-122"/>
                          <a:ea typeface="仿宋" panose="02010609060101010101" pitchFamily="49" charset="-122"/>
                        </a:rPr>
                        <a:t>《电子文件管理系统功能要求》</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defTabSz="914400" rtl="0" eaLnBrk="1" latinLnBrk="0" hangingPunct="1">
                        <a:lnSpc>
                          <a:spcPct val="150000"/>
                        </a:lnSpc>
                        <a:spcAft>
                          <a:spcPts val="0"/>
                        </a:spcAft>
                      </a:pPr>
                      <a:r>
                        <a:rPr lang="zh-CN" sz="1650" kern="100" dirty="0">
                          <a:solidFill>
                            <a:schemeClr val="dk1"/>
                          </a:solidFill>
                          <a:effectLst/>
                          <a:latin typeface="仿宋" panose="02010609060101010101" pitchFamily="49" charset="-122"/>
                          <a:ea typeface="仿宋" panose="02010609060101010101" pitchFamily="49" charset="-122"/>
                          <a:cs typeface="+mn-cs"/>
                        </a:rPr>
                        <a:t>非常高</a:t>
                      </a:r>
                      <a:endParaRPr lang="zh-CN" sz="1650" kern="100" dirty="0">
                        <a:solidFill>
                          <a:schemeClr val="dk1"/>
                        </a:solidFill>
                        <a:effectLst/>
                        <a:latin typeface="仿宋" panose="02010609060101010101" pitchFamily="49" charset="-122"/>
                        <a:ea typeface="仿宋" panose="02010609060101010101" pitchFamily="49" charset="-122"/>
                        <a:cs typeface="+mn-cs"/>
                      </a:endParaRPr>
                    </a:p>
                  </a:txBody>
                  <a:tcPr marL="62854" marR="62854" marT="0" marB="0" anchor="ctr" anchorCtr="1">
                    <a:solidFill>
                      <a:schemeClr val="accent1">
                        <a:lumMod val="40000"/>
                        <a:lumOff val="60000"/>
                      </a:schemeClr>
                    </a:solidFill>
                  </a:tcPr>
                </a:tc>
              </a:tr>
              <a:tr h="336037">
                <a:tc>
                  <a:txBody>
                    <a:bodyPr/>
                    <a:lstStyle/>
                    <a:p>
                      <a:pPr marL="0" lvl="0" indent="0" algn="just">
                        <a:lnSpc>
                          <a:spcPct val="150000"/>
                        </a:lnSpc>
                        <a:spcAft>
                          <a:spcPts val="0"/>
                        </a:spcAft>
                        <a:buFont typeface="+mj-lt"/>
                        <a:buNone/>
                        <a:tabLst>
                          <a:tab pos="266700" algn="l"/>
                        </a:tabLst>
                      </a:pPr>
                      <a:r>
                        <a:rPr lang="en-US" alt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rPr>
                        <a:t>3</a:t>
                      </a:r>
                      <a:endParaRPr 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en-US" altLang="zh-CN" sz="1650" kern="100" dirty="0">
                          <a:effectLst/>
                          <a:latin typeface="仿宋" panose="02010609060101010101" pitchFamily="49" charset="-122"/>
                          <a:ea typeface="仿宋" panose="02010609060101010101" pitchFamily="49" charset="-122"/>
                          <a:cs typeface="Times New Roman" panose="02020603050405020304"/>
                        </a:rPr>
                        <a:t>GB/T31913《</a:t>
                      </a:r>
                      <a:r>
                        <a:rPr lang="zh-CN" altLang="en-US" sz="1650" kern="100" dirty="0">
                          <a:effectLst/>
                          <a:latin typeface="仿宋" panose="02010609060101010101" pitchFamily="49" charset="-122"/>
                          <a:ea typeface="仿宋" panose="02010609060101010101" pitchFamily="49" charset="-122"/>
                          <a:cs typeface="Times New Roman" panose="02020603050405020304"/>
                        </a:rPr>
                        <a:t>文书类电子文件形成办理系统通用功能要求</a:t>
                      </a:r>
                      <a:r>
                        <a:rPr lang="en-US" altLang="zh-CN" sz="1650" kern="100" dirty="0">
                          <a:effectLst/>
                          <a:latin typeface="仿宋" panose="02010609060101010101" pitchFamily="49" charset="-122"/>
                          <a:ea typeface="仿宋" panose="02010609060101010101" pitchFamily="49" charset="-122"/>
                          <a:cs typeface="Times New Roman" panose="02020603050405020304"/>
                        </a:rPr>
                        <a:t>》</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defTabSz="914400" rtl="0" eaLnBrk="1" latinLnBrk="0" hangingPunct="1">
                        <a:lnSpc>
                          <a:spcPct val="150000"/>
                        </a:lnSpc>
                        <a:spcAft>
                          <a:spcPts val="0"/>
                        </a:spcAft>
                      </a:pPr>
                      <a:r>
                        <a:rPr lang="zh-CN" altLang="zh-CN" sz="1650" kern="100" dirty="0">
                          <a:solidFill>
                            <a:schemeClr val="dk1"/>
                          </a:solidFill>
                          <a:effectLst/>
                          <a:latin typeface="仿宋" panose="02010609060101010101" pitchFamily="49" charset="-122"/>
                          <a:ea typeface="仿宋" panose="02010609060101010101" pitchFamily="49" charset="-122"/>
                          <a:cs typeface="+mn-cs"/>
                        </a:rPr>
                        <a:t>非常高</a:t>
                      </a:r>
                      <a:endParaRPr lang="zh-CN" sz="1650" kern="100" dirty="0">
                        <a:solidFill>
                          <a:schemeClr val="dk1"/>
                        </a:solidFill>
                        <a:effectLst/>
                        <a:latin typeface="仿宋" panose="02010609060101010101" pitchFamily="49" charset="-122"/>
                        <a:ea typeface="仿宋" panose="02010609060101010101" pitchFamily="49" charset="-122"/>
                        <a:cs typeface="+mn-cs"/>
                      </a:endParaRPr>
                    </a:p>
                  </a:txBody>
                  <a:tcPr marL="62854" marR="62854" marT="0" marB="0" anchor="ctr" anchorCtr="1">
                    <a:solidFill>
                      <a:schemeClr val="accent1">
                        <a:lumMod val="40000"/>
                        <a:lumOff val="60000"/>
                      </a:schemeClr>
                    </a:solidFill>
                  </a:tcPr>
                </a:tc>
              </a:tr>
              <a:tr h="336037">
                <a:tc>
                  <a:txBody>
                    <a:bodyPr/>
                    <a:lstStyle/>
                    <a:p>
                      <a:pPr marL="0" lvl="0" indent="0" algn="just">
                        <a:lnSpc>
                          <a:spcPct val="150000"/>
                        </a:lnSpc>
                        <a:spcAft>
                          <a:spcPts val="0"/>
                        </a:spcAft>
                        <a:buFont typeface="+mj-lt"/>
                        <a:buNone/>
                        <a:tabLst>
                          <a:tab pos="266700" algn="l"/>
                        </a:tabLst>
                      </a:pPr>
                      <a:r>
                        <a:rPr lang="en-US" alt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rPr>
                        <a:t>4</a:t>
                      </a:r>
                      <a:endParaRPr 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en-US" altLang="zh-CN" sz="1650" kern="100" dirty="0">
                          <a:effectLst/>
                          <a:latin typeface="仿宋" panose="02010609060101010101" pitchFamily="49" charset="-122"/>
                          <a:ea typeface="仿宋" panose="02010609060101010101" pitchFamily="49" charset="-122"/>
                          <a:cs typeface="Times New Roman" panose="02020603050405020304"/>
                        </a:rPr>
                        <a:t>GB/T33190-2016《</a:t>
                      </a:r>
                      <a:r>
                        <a:rPr lang="zh-CN" altLang="en-US" sz="1650" kern="100" dirty="0">
                          <a:effectLst/>
                          <a:latin typeface="仿宋" panose="02010609060101010101" pitchFamily="49" charset="-122"/>
                          <a:ea typeface="仿宋" panose="02010609060101010101" pitchFamily="49" charset="-122"/>
                          <a:cs typeface="Times New Roman" panose="02020603050405020304"/>
                        </a:rPr>
                        <a:t>电子文件存储与交换格式版式文档</a:t>
                      </a:r>
                      <a:r>
                        <a:rPr lang="en-US" altLang="zh-CN" sz="1650" kern="100" dirty="0">
                          <a:effectLst/>
                          <a:latin typeface="仿宋" panose="02010609060101010101" pitchFamily="49" charset="-122"/>
                          <a:ea typeface="仿宋" panose="02010609060101010101" pitchFamily="49" charset="-122"/>
                          <a:cs typeface="Times New Roman" panose="02020603050405020304"/>
                        </a:rPr>
                        <a:t>》</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defTabSz="914400" rtl="0" eaLnBrk="1" latinLnBrk="0" hangingPunct="1">
                        <a:lnSpc>
                          <a:spcPct val="150000"/>
                        </a:lnSpc>
                        <a:spcAft>
                          <a:spcPts val="0"/>
                        </a:spcAft>
                      </a:pPr>
                      <a:r>
                        <a:rPr lang="zh-CN" altLang="zh-CN" sz="1650" kern="100" dirty="0">
                          <a:solidFill>
                            <a:schemeClr val="dk1"/>
                          </a:solidFill>
                          <a:effectLst/>
                          <a:latin typeface="仿宋" panose="02010609060101010101" pitchFamily="49" charset="-122"/>
                          <a:ea typeface="仿宋" panose="02010609060101010101" pitchFamily="49" charset="-122"/>
                          <a:cs typeface="+mn-cs"/>
                        </a:rPr>
                        <a:t>非常高</a:t>
                      </a:r>
                      <a:endParaRPr lang="zh-CN" sz="1650" kern="100" dirty="0">
                        <a:solidFill>
                          <a:schemeClr val="dk1"/>
                        </a:solidFill>
                        <a:effectLst/>
                        <a:latin typeface="仿宋" panose="02010609060101010101" pitchFamily="49" charset="-122"/>
                        <a:ea typeface="仿宋" panose="02010609060101010101" pitchFamily="49" charset="-122"/>
                        <a:cs typeface="+mn-cs"/>
                      </a:endParaRPr>
                    </a:p>
                  </a:txBody>
                  <a:tcPr marL="62854" marR="62854" marT="0" marB="0" anchor="ctr" anchorCtr="1">
                    <a:solidFill>
                      <a:schemeClr val="accent1">
                        <a:lumMod val="40000"/>
                        <a:lumOff val="60000"/>
                      </a:schemeClr>
                    </a:solidFill>
                  </a:tcPr>
                </a:tc>
              </a:tr>
              <a:tr h="336037">
                <a:tc>
                  <a:txBody>
                    <a:bodyPr/>
                    <a:lstStyle/>
                    <a:p>
                      <a:pPr marL="0" lvl="0" indent="0" algn="just">
                        <a:lnSpc>
                          <a:spcPct val="150000"/>
                        </a:lnSpc>
                        <a:spcAft>
                          <a:spcPts val="0"/>
                        </a:spcAft>
                        <a:buFont typeface="+mj-lt"/>
                        <a:buNone/>
                        <a:tabLst>
                          <a:tab pos="266700" algn="l"/>
                        </a:tabLst>
                      </a:pPr>
                      <a:r>
                        <a:rPr lang="en-US" alt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rPr>
                        <a:t>5</a:t>
                      </a:r>
                      <a:endParaRPr 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en-US" altLang="zh-CN" sz="1650" kern="100" dirty="0">
                          <a:effectLst/>
                          <a:latin typeface="仿宋" panose="02010609060101010101" pitchFamily="49" charset="-122"/>
                          <a:ea typeface="仿宋" panose="02010609060101010101" pitchFamily="49" charset="-122"/>
                          <a:cs typeface="Times New Roman" panose="02020603050405020304"/>
                        </a:rPr>
                        <a:t>GB/T31914《</a:t>
                      </a:r>
                      <a:r>
                        <a:rPr lang="zh-CN" altLang="en-US" sz="1650" kern="100" dirty="0">
                          <a:effectLst/>
                          <a:latin typeface="仿宋" panose="02010609060101010101" pitchFamily="49" charset="-122"/>
                          <a:ea typeface="仿宋" panose="02010609060101010101" pitchFamily="49" charset="-122"/>
                          <a:cs typeface="Times New Roman" panose="02020603050405020304"/>
                        </a:rPr>
                        <a:t>电子文件管理系统建设指南</a:t>
                      </a:r>
                      <a:r>
                        <a:rPr lang="en-US" altLang="zh-CN" sz="1650" kern="100" dirty="0">
                          <a:effectLst/>
                          <a:latin typeface="仿宋" panose="02010609060101010101" pitchFamily="49" charset="-122"/>
                          <a:ea typeface="仿宋" panose="02010609060101010101" pitchFamily="49" charset="-122"/>
                          <a:cs typeface="Times New Roman" panose="02020603050405020304"/>
                        </a:rPr>
                        <a:t>》</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defTabSz="914400" rtl="0" eaLnBrk="1" latinLnBrk="0" hangingPunct="1">
                        <a:lnSpc>
                          <a:spcPct val="150000"/>
                        </a:lnSpc>
                        <a:spcAft>
                          <a:spcPts val="0"/>
                        </a:spcAft>
                      </a:pPr>
                      <a:r>
                        <a:rPr lang="zh-CN" altLang="zh-CN" sz="1650" kern="100" dirty="0">
                          <a:solidFill>
                            <a:schemeClr val="dk1"/>
                          </a:solidFill>
                          <a:effectLst/>
                          <a:latin typeface="仿宋" panose="02010609060101010101" pitchFamily="49" charset="-122"/>
                          <a:ea typeface="仿宋" panose="02010609060101010101" pitchFamily="49" charset="-122"/>
                          <a:cs typeface="+mn-cs"/>
                        </a:rPr>
                        <a:t>非常高</a:t>
                      </a:r>
                      <a:endParaRPr lang="zh-CN" sz="1650" kern="100" dirty="0">
                        <a:solidFill>
                          <a:schemeClr val="dk1"/>
                        </a:solidFill>
                        <a:effectLst/>
                        <a:latin typeface="仿宋" panose="02010609060101010101" pitchFamily="49" charset="-122"/>
                        <a:ea typeface="仿宋" panose="02010609060101010101" pitchFamily="49" charset="-122"/>
                        <a:cs typeface="+mn-cs"/>
                      </a:endParaRPr>
                    </a:p>
                  </a:txBody>
                  <a:tcPr marL="62854" marR="62854" marT="0" marB="0" anchor="ctr" anchorCtr="1">
                    <a:solidFill>
                      <a:schemeClr val="accent1">
                        <a:lumMod val="40000"/>
                        <a:lumOff val="60000"/>
                      </a:schemeClr>
                    </a:solidFill>
                  </a:tcPr>
                </a:tc>
              </a:tr>
              <a:tr h="336037">
                <a:tc>
                  <a:txBody>
                    <a:bodyPr/>
                    <a:lstStyle/>
                    <a:p>
                      <a:pPr marL="0" lvl="0" indent="0" algn="just">
                        <a:lnSpc>
                          <a:spcPct val="150000"/>
                        </a:lnSpc>
                        <a:spcAft>
                          <a:spcPts val="0"/>
                        </a:spcAft>
                        <a:buFont typeface="+mj-lt"/>
                        <a:buNone/>
                        <a:tabLst>
                          <a:tab pos="266700" algn="l"/>
                        </a:tabLst>
                      </a:pPr>
                      <a:r>
                        <a:rPr lang="en-US" alt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rPr>
                        <a:t>6</a:t>
                      </a:r>
                      <a:endParaRPr 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zh-CN" sz="1650" kern="100" dirty="0">
                          <a:effectLst/>
                          <a:latin typeface="仿宋" panose="02010609060101010101" pitchFamily="49" charset="-122"/>
                          <a:ea typeface="仿宋" panose="02010609060101010101" pitchFamily="49" charset="-122"/>
                        </a:rPr>
                        <a:t>《电子文件元数据</a:t>
                      </a:r>
                      <a:r>
                        <a:rPr lang="zh-CN" altLang="en-US" sz="1650" kern="100" dirty="0">
                          <a:effectLst/>
                          <a:latin typeface="仿宋" panose="02010609060101010101" pitchFamily="49" charset="-122"/>
                          <a:ea typeface="仿宋" panose="02010609060101010101" pitchFamily="49" charset="-122"/>
                        </a:rPr>
                        <a:t>基本集</a:t>
                      </a:r>
                      <a:r>
                        <a:rPr lang="zh-CN" sz="1650" kern="100" dirty="0">
                          <a:effectLst/>
                          <a:latin typeface="仿宋" panose="02010609060101010101" pitchFamily="49" charset="-122"/>
                          <a:ea typeface="仿宋" panose="02010609060101010101" pitchFamily="49" charset="-122"/>
                        </a:rPr>
                        <a:t>》</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defTabSz="914400" rtl="0" eaLnBrk="1" latinLnBrk="0" hangingPunct="1">
                        <a:lnSpc>
                          <a:spcPct val="150000"/>
                        </a:lnSpc>
                        <a:spcAft>
                          <a:spcPts val="0"/>
                        </a:spcAft>
                      </a:pPr>
                      <a:r>
                        <a:rPr lang="zh-CN" altLang="zh-CN" sz="1650" kern="100" dirty="0">
                          <a:solidFill>
                            <a:schemeClr val="dk1"/>
                          </a:solidFill>
                          <a:effectLst/>
                          <a:latin typeface="仿宋" panose="02010609060101010101" pitchFamily="49" charset="-122"/>
                          <a:ea typeface="仿宋" panose="02010609060101010101" pitchFamily="49" charset="-122"/>
                          <a:cs typeface="+mn-cs"/>
                        </a:rPr>
                        <a:t>非常高</a:t>
                      </a:r>
                      <a:endParaRPr lang="zh-CN" sz="1650" kern="100" dirty="0">
                        <a:solidFill>
                          <a:schemeClr val="dk1"/>
                        </a:solidFill>
                        <a:effectLst/>
                        <a:latin typeface="仿宋" panose="02010609060101010101" pitchFamily="49" charset="-122"/>
                        <a:ea typeface="仿宋" panose="02010609060101010101" pitchFamily="49" charset="-122"/>
                        <a:cs typeface="+mn-cs"/>
                      </a:endParaRPr>
                    </a:p>
                  </a:txBody>
                  <a:tcPr marL="62854" marR="62854" marT="0" marB="0" anchor="ctr" anchorCtr="1">
                    <a:solidFill>
                      <a:schemeClr val="accent1">
                        <a:lumMod val="40000"/>
                        <a:lumOff val="60000"/>
                      </a:schemeClr>
                    </a:solidFill>
                  </a:tcPr>
                </a:tc>
              </a:tr>
              <a:tr h="336037">
                <a:tc>
                  <a:txBody>
                    <a:bodyPr/>
                    <a:lstStyle/>
                    <a:p>
                      <a:pPr marL="0" lvl="0" indent="0" algn="just">
                        <a:lnSpc>
                          <a:spcPct val="150000"/>
                        </a:lnSpc>
                        <a:spcAft>
                          <a:spcPts val="0"/>
                        </a:spcAft>
                        <a:buFont typeface="+mj-lt"/>
                        <a:buNone/>
                        <a:tabLst>
                          <a:tab pos="266700" algn="l"/>
                        </a:tabLst>
                      </a:pPr>
                      <a:r>
                        <a:rPr lang="en-US" alt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rPr>
                        <a:t>7</a:t>
                      </a:r>
                      <a:endParaRPr 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zh-CN" sz="1650" kern="100" dirty="0">
                          <a:effectLst/>
                          <a:latin typeface="仿宋" panose="02010609060101010101" pitchFamily="49" charset="-122"/>
                          <a:ea typeface="仿宋" panose="02010609060101010101" pitchFamily="49" charset="-122"/>
                        </a:rPr>
                        <a:t>《电子文件存储与交换格式文书类版式文档格式规范》</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defTabSz="914400" rtl="0" eaLnBrk="1" latinLnBrk="0" hangingPunct="1">
                        <a:lnSpc>
                          <a:spcPct val="150000"/>
                        </a:lnSpc>
                        <a:spcAft>
                          <a:spcPts val="0"/>
                        </a:spcAft>
                      </a:pPr>
                      <a:r>
                        <a:rPr lang="zh-CN" sz="1650" kern="100" dirty="0">
                          <a:solidFill>
                            <a:schemeClr val="dk1"/>
                          </a:solidFill>
                          <a:effectLst/>
                          <a:latin typeface="仿宋" panose="02010609060101010101" pitchFamily="49" charset="-122"/>
                          <a:ea typeface="仿宋" panose="02010609060101010101" pitchFamily="49" charset="-122"/>
                          <a:cs typeface="+mn-cs"/>
                        </a:rPr>
                        <a:t>高</a:t>
                      </a:r>
                      <a:endParaRPr lang="zh-CN" sz="1650" kern="100" dirty="0">
                        <a:solidFill>
                          <a:schemeClr val="dk1"/>
                        </a:solidFill>
                        <a:effectLst/>
                        <a:latin typeface="仿宋" panose="02010609060101010101" pitchFamily="49" charset="-122"/>
                        <a:ea typeface="仿宋" panose="02010609060101010101" pitchFamily="49" charset="-122"/>
                        <a:cs typeface="+mn-cs"/>
                      </a:endParaRPr>
                    </a:p>
                  </a:txBody>
                  <a:tcPr marL="62854" marR="62854" marT="0" marB="0" anchor="ctr" anchorCtr="1">
                    <a:solidFill>
                      <a:schemeClr val="accent1">
                        <a:lumMod val="40000"/>
                        <a:lumOff val="60000"/>
                      </a:schemeClr>
                    </a:solidFill>
                  </a:tcPr>
                </a:tc>
              </a:tr>
              <a:tr h="336037">
                <a:tc>
                  <a:txBody>
                    <a:bodyPr/>
                    <a:lstStyle/>
                    <a:p>
                      <a:pPr marL="0" lvl="0" indent="0" algn="just">
                        <a:lnSpc>
                          <a:spcPct val="150000"/>
                        </a:lnSpc>
                        <a:spcAft>
                          <a:spcPts val="0"/>
                        </a:spcAft>
                        <a:buFont typeface="+mj-lt"/>
                        <a:buNone/>
                        <a:tabLst>
                          <a:tab pos="266700" algn="l"/>
                        </a:tabLst>
                      </a:pPr>
                      <a:r>
                        <a:rPr lang="en-US" alt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rPr>
                        <a:t>8</a:t>
                      </a:r>
                      <a:endParaRPr 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zh-CN" sz="1650" kern="100" dirty="0">
                          <a:effectLst/>
                          <a:latin typeface="仿宋" panose="02010609060101010101" pitchFamily="49" charset="-122"/>
                          <a:ea typeface="仿宋" panose="02010609060101010101" pitchFamily="49" charset="-122"/>
                        </a:rPr>
                        <a:t>《电子文件存储与交换格式文书类流式文档规范》</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defTabSz="914400" rtl="0" eaLnBrk="1" latinLnBrk="0" hangingPunct="1">
                        <a:lnSpc>
                          <a:spcPct val="150000"/>
                        </a:lnSpc>
                        <a:spcAft>
                          <a:spcPts val="0"/>
                        </a:spcAft>
                      </a:pPr>
                      <a:r>
                        <a:rPr lang="zh-CN" sz="1650" kern="100" dirty="0">
                          <a:solidFill>
                            <a:schemeClr val="dk1"/>
                          </a:solidFill>
                          <a:effectLst/>
                          <a:latin typeface="仿宋" panose="02010609060101010101" pitchFamily="49" charset="-122"/>
                          <a:ea typeface="仿宋" panose="02010609060101010101" pitchFamily="49" charset="-122"/>
                          <a:cs typeface="+mn-cs"/>
                        </a:rPr>
                        <a:t>高</a:t>
                      </a:r>
                      <a:endParaRPr lang="zh-CN" sz="1650" kern="100" dirty="0">
                        <a:solidFill>
                          <a:schemeClr val="dk1"/>
                        </a:solidFill>
                        <a:effectLst/>
                        <a:latin typeface="仿宋" panose="02010609060101010101" pitchFamily="49" charset="-122"/>
                        <a:ea typeface="仿宋" panose="02010609060101010101" pitchFamily="49" charset="-122"/>
                        <a:cs typeface="+mn-cs"/>
                      </a:endParaRPr>
                    </a:p>
                  </a:txBody>
                  <a:tcPr marL="62854" marR="62854" marT="0" marB="0" anchor="ctr" anchorCtr="1">
                    <a:solidFill>
                      <a:schemeClr val="accent1">
                        <a:lumMod val="40000"/>
                        <a:lumOff val="60000"/>
                      </a:schemeClr>
                    </a:solidFill>
                  </a:tcPr>
                </a:tc>
              </a:tr>
              <a:tr h="336037">
                <a:tc>
                  <a:txBody>
                    <a:bodyPr/>
                    <a:lstStyle/>
                    <a:p>
                      <a:pPr marL="0" lvl="0" indent="0" algn="just">
                        <a:lnSpc>
                          <a:spcPct val="150000"/>
                        </a:lnSpc>
                        <a:spcAft>
                          <a:spcPts val="0"/>
                        </a:spcAft>
                        <a:buFont typeface="+mj-lt"/>
                        <a:buNone/>
                        <a:tabLst>
                          <a:tab pos="266700" algn="l"/>
                        </a:tabLst>
                      </a:pPr>
                      <a:r>
                        <a:rPr lang="en-US" alt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rPr>
                        <a:t>9</a:t>
                      </a:r>
                      <a:endParaRPr 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zh-CN" sz="1650" kern="100" dirty="0">
                          <a:effectLst/>
                          <a:latin typeface="仿宋" panose="02010609060101010101" pitchFamily="49" charset="-122"/>
                          <a:ea typeface="仿宋" panose="02010609060101010101" pitchFamily="49" charset="-122"/>
                        </a:rPr>
                        <a:t>《电子文件管理装备规范》</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defTabSz="914400" rtl="0" eaLnBrk="1" latinLnBrk="0" hangingPunct="1">
                        <a:lnSpc>
                          <a:spcPct val="150000"/>
                        </a:lnSpc>
                        <a:spcAft>
                          <a:spcPts val="0"/>
                        </a:spcAft>
                      </a:pPr>
                      <a:r>
                        <a:rPr lang="zh-CN" sz="1650" kern="100" dirty="0">
                          <a:solidFill>
                            <a:schemeClr val="dk1"/>
                          </a:solidFill>
                          <a:effectLst/>
                          <a:latin typeface="仿宋" panose="02010609060101010101" pitchFamily="49" charset="-122"/>
                          <a:ea typeface="仿宋" panose="02010609060101010101" pitchFamily="49" charset="-122"/>
                          <a:cs typeface="+mn-cs"/>
                        </a:rPr>
                        <a:t>高</a:t>
                      </a:r>
                      <a:endParaRPr lang="zh-CN" sz="1650" kern="100" dirty="0">
                        <a:solidFill>
                          <a:schemeClr val="dk1"/>
                        </a:solidFill>
                        <a:effectLst/>
                        <a:latin typeface="仿宋" panose="02010609060101010101" pitchFamily="49" charset="-122"/>
                        <a:ea typeface="仿宋" panose="02010609060101010101" pitchFamily="49" charset="-122"/>
                        <a:cs typeface="+mn-cs"/>
                      </a:endParaRPr>
                    </a:p>
                  </a:txBody>
                  <a:tcPr marL="62854" marR="62854" marT="0" marB="0" anchor="ctr" anchorCtr="1">
                    <a:solidFill>
                      <a:schemeClr val="accent1">
                        <a:lumMod val="40000"/>
                        <a:lumOff val="60000"/>
                      </a:schemeClr>
                    </a:solidFill>
                  </a:tcPr>
                </a:tc>
              </a:tr>
              <a:tr h="336037">
                <a:tc>
                  <a:txBody>
                    <a:bodyPr/>
                    <a:lstStyle/>
                    <a:p>
                      <a:pPr marL="0" lvl="0" indent="0" algn="just">
                        <a:lnSpc>
                          <a:spcPct val="150000"/>
                        </a:lnSpc>
                        <a:spcAft>
                          <a:spcPts val="0"/>
                        </a:spcAft>
                        <a:buFont typeface="+mj-lt"/>
                        <a:buNone/>
                        <a:tabLst>
                          <a:tab pos="266700" algn="l"/>
                        </a:tabLst>
                      </a:pPr>
                      <a:r>
                        <a:rPr lang="en-US" alt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rPr>
                        <a:t>10</a:t>
                      </a:r>
                      <a:endParaRPr 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zh-CN" sz="1650" kern="100" dirty="0">
                          <a:effectLst/>
                          <a:latin typeface="仿宋" panose="02010609060101010101" pitchFamily="49" charset="-122"/>
                          <a:ea typeface="仿宋" panose="02010609060101010101" pitchFamily="49" charset="-122"/>
                        </a:rPr>
                        <a:t>《电子文件归档与电子档案管理规范》</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defTabSz="914400" rtl="0" eaLnBrk="1" latinLnBrk="0" hangingPunct="1">
                        <a:lnSpc>
                          <a:spcPct val="150000"/>
                        </a:lnSpc>
                        <a:spcAft>
                          <a:spcPts val="0"/>
                        </a:spcAft>
                      </a:pPr>
                      <a:r>
                        <a:rPr lang="zh-CN" altLang="en-US" sz="1650" kern="100" dirty="0">
                          <a:solidFill>
                            <a:schemeClr val="dk1"/>
                          </a:solidFill>
                          <a:effectLst/>
                          <a:latin typeface="仿宋" panose="02010609060101010101" pitchFamily="49" charset="-122"/>
                          <a:ea typeface="仿宋" panose="02010609060101010101" pitchFamily="49" charset="-122"/>
                          <a:cs typeface="+mn-cs"/>
                        </a:rPr>
                        <a:t>非常</a:t>
                      </a:r>
                      <a:r>
                        <a:rPr lang="zh-CN" sz="1650" kern="100" dirty="0">
                          <a:solidFill>
                            <a:schemeClr val="dk1"/>
                          </a:solidFill>
                          <a:effectLst/>
                          <a:latin typeface="仿宋" panose="02010609060101010101" pitchFamily="49" charset="-122"/>
                          <a:ea typeface="仿宋" panose="02010609060101010101" pitchFamily="49" charset="-122"/>
                          <a:cs typeface="+mn-cs"/>
                        </a:rPr>
                        <a:t>高</a:t>
                      </a:r>
                      <a:endParaRPr lang="zh-CN" sz="1650" kern="100" dirty="0">
                        <a:solidFill>
                          <a:schemeClr val="dk1"/>
                        </a:solidFill>
                        <a:effectLst/>
                        <a:latin typeface="仿宋" panose="02010609060101010101" pitchFamily="49" charset="-122"/>
                        <a:ea typeface="仿宋" panose="02010609060101010101" pitchFamily="49" charset="-122"/>
                        <a:cs typeface="+mn-cs"/>
                      </a:endParaRPr>
                    </a:p>
                  </a:txBody>
                  <a:tcPr marL="62854" marR="62854" marT="0" marB="0" anchor="ctr" anchorCtr="1">
                    <a:solidFill>
                      <a:schemeClr val="accent1">
                        <a:lumMod val="40000"/>
                        <a:lumOff val="60000"/>
                      </a:schemeClr>
                    </a:solidFill>
                  </a:tcPr>
                </a:tc>
              </a:tr>
              <a:tr h="336037">
                <a:tc>
                  <a:txBody>
                    <a:bodyPr/>
                    <a:lstStyle/>
                    <a:p>
                      <a:pPr marL="0" lvl="0" indent="0" algn="just">
                        <a:lnSpc>
                          <a:spcPct val="150000"/>
                        </a:lnSpc>
                        <a:spcAft>
                          <a:spcPts val="0"/>
                        </a:spcAft>
                        <a:buFont typeface="+mj-lt"/>
                        <a:buNone/>
                        <a:tabLst>
                          <a:tab pos="266700" algn="l"/>
                        </a:tabLst>
                      </a:pPr>
                      <a:r>
                        <a:rPr lang="en-US" alt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rPr>
                        <a:t>11</a:t>
                      </a:r>
                      <a:endParaRPr 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en-US" sz="1650" kern="100" dirty="0">
                          <a:effectLst/>
                          <a:latin typeface="仿宋" panose="02010609060101010101" pitchFamily="49" charset="-122"/>
                          <a:ea typeface="仿宋" panose="02010609060101010101" pitchFamily="49" charset="-122"/>
                        </a:rPr>
                        <a:t>DA/T 46-2009</a:t>
                      </a:r>
                      <a:r>
                        <a:rPr lang="zh-CN" sz="1650" kern="100" dirty="0">
                          <a:effectLst/>
                          <a:latin typeface="仿宋" panose="02010609060101010101" pitchFamily="49" charset="-122"/>
                          <a:ea typeface="仿宋" panose="02010609060101010101" pitchFamily="49" charset="-122"/>
                        </a:rPr>
                        <a:t>《文书类电子文件元数据方案》</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defTabSz="914400" rtl="0" eaLnBrk="1" latinLnBrk="0" hangingPunct="1">
                        <a:lnSpc>
                          <a:spcPct val="150000"/>
                        </a:lnSpc>
                        <a:spcAft>
                          <a:spcPts val="0"/>
                        </a:spcAft>
                      </a:pPr>
                      <a:r>
                        <a:rPr lang="zh-CN" altLang="zh-CN" sz="1650" kern="100" dirty="0">
                          <a:solidFill>
                            <a:schemeClr val="dk1"/>
                          </a:solidFill>
                          <a:effectLst/>
                          <a:latin typeface="仿宋" panose="02010609060101010101" pitchFamily="49" charset="-122"/>
                          <a:ea typeface="仿宋" panose="02010609060101010101" pitchFamily="49" charset="-122"/>
                          <a:cs typeface="+mn-cs"/>
                        </a:rPr>
                        <a:t>非常高</a:t>
                      </a:r>
                      <a:endParaRPr lang="zh-CN" sz="1650" kern="100" dirty="0">
                        <a:solidFill>
                          <a:schemeClr val="dk1"/>
                        </a:solidFill>
                        <a:effectLst/>
                        <a:latin typeface="仿宋" panose="02010609060101010101" pitchFamily="49" charset="-122"/>
                        <a:ea typeface="仿宋" panose="02010609060101010101" pitchFamily="49" charset="-122"/>
                        <a:cs typeface="+mn-cs"/>
                      </a:endParaRPr>
                    </a:p>
                  </a:txBody>
                  <a:tcPr marL="62854" marR="62854" marT="0" marB="0" anchor="ctr" anchorCtr="1">
                    <a:solidFill>
                      <a:schemeClr val="accent1">
                        <a:lumMod val="40000"/>
                        <a:lumOff val="60000"/>
                      </a:schemeClr>
                    </a:solidFill>
                  </a:tcPr>
                </a:tc>
              </a:tr>
              <a:tr h="336037">
                <a:tc>
                  <a:txBody>
                    <a:bodyPr/>
                    <a:lstStyle/>
                    <a:p>
                      <a:pPr marL="0" lvl="0" indent="0" algn="just">
                        <a:lnSpc>
                          <a:spcPct val="150000"/>
                        </a:lnSpc>
                        <a:spcAft>
                          <a:spcPts val="0"/>
                        </a:spcAft>
                        <a:buFont typeface="+mj-lt"/>
                        <a:buNone/>
                        <a:tabLst>
                          <a:tab pos="266700" algn="l"/>
                        </a:tabLst>
                      </a:pPr>
                      <a:r>
                        <a:rPr lang="en-US" alt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rPr>
                        <a:t>12</a:t>
                      </a:r>
                      <a:endParaRPr 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en-US" sz="1650" kern="100" dirty="0">
                          <a:effectLst/>
                          <a:latin typeface="仿宋" panose="02010609060101010101" pitchFamily="49" charset="-122"/>
                          <a:ea typeface="仿宋" panose="02010609060101010101" pitchFamily="49" charset="-122"/>
                        </a:rPr>
                        <a:t>DA/T 47-2009</a:t>
                      </a:r>
                      <a:r>
                        <a:rPr lang="zh-CN" sz="1650" kern="100" dirty="0">
                          <a:effectLst/>
                          <a:latin typeface="仿宋" panose="02010609060101010101" pitchFamily="49" charset="-122"/>
                          <a:ea typeface="仿宋" panose="02010609060101010101" pitchFamily="49" charset="-122"/>
                        </a:rPr>
                        <a:t>《版式电子文件长期保存格式需求》</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defTabSz="914400" rtl="0" eaLnBrk="1" latinLnBrk="0" hangingPunct="1">
                        <a:lnSpc>
                          <a:spcPct val="150000"/>
                        </a:lnSpc>
                        <a:spcAft>
                          <a:spcPts val="0"/>
                        </a:spcAft>
                      </a:pPr>
                      <a:r>
                        <a:rPr lang="zh-CN" altLang="zh-CN" sz="1650" kern="100" dirty="0">
                          <a:solidFill>
                            <a:schemeClr val="dk1"/>
                          </a:solidFill>
                          <a:effectLst/>
                          <a:latin typeface="仿宋" panose="02010609060101010101" pitchFamily="49" charset="-122"/>
                          <a:ea typeface="仿宋" panose="02010609060101010101" pitchFamily="49" charset="-122"/>
                          <a:cs typeface="+mn-cs"/>
                        </a:rPr>
                        <a:t>高</a:t>
                      </a:r>
                      <a:endParaRPr lang="zh-CN" sz="1650" kern="100" dirty="0">
                        <a:solidFill>
                          <a:schemeClr val="dk1"/>
                        </a:solidFill>
                        <a:effectLst/>
                        <a:latin typeface="仿宋" panose="02010609060101010101" pitchFamily="49" charset="-122"/>
                        <a:ea typeface="仿宋" panose="02010609060101010101" pitchFamily="49" charset="-122"/>
                        <a:cs typeface="+mn-cs"/>
                      </a:endParaRPr>
                    </a:p>
                  </a:txBody>
                  <a:tcPr marL="62854" marR="62854" marT="0" marB="0" anchor="ctr" anchorCtr="1">
                    <a:solidFill>
                      <a:schemeClr val="accent1">
                        <a:lumMod val="40000"/>
                        <a:lumOff val="60000"/>
                      </a:schemeClr>
                    </a:solidFill>
                  </a:tcPr>
                </a:tc>
              </a:tr>
              <a:tr h="336037">
                <a:tc>
                  <a:txBody>
                    <a:bodyPr/>
                    <a:lstStyle/>
                    <a:p>
                      <a:r>
                        <a:rPr lang="en-US" alt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rPr>
                        <a:t>13</a:t>
                      </a:r>
                      <a:endParaRPr lang="zh-CN" altLang="en-US" sz="1650" kern="100" dirty="0">
                        <a:solidFill>
                          <a:schemeClr val="dk1"/>
                        </a:solidFill>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en-US" sz="1650" kern="100" dirty="0">
                          <a:effectLst/>
                          <a:latin typeface="仿宋" panose="02010609060101010101" pitchFamily="49" charset="-122"/>
                          <a:ea typeface="仿宋" panose="02010609060101010101" pitchFamily="49" charset="-122"/>
                        </a:rPr>
                        <a:t>DA/T 48-2009</a:t>
                      </a:r>
                      <a:r>
                        <a:rPr lang="zh-CN" sz="1650" kern="100" dirty="0">
                          <a:effectLst/>
                          <a:latin typeface="仿宋" panose="02010609060101010101" pitchFamily="49" charset="-122"/>
                          <a:ea typeface="仿宋" panose="02010609060101010101" pitchFamily="49" charset="-122"/>
                        </a:rPr>
                        <a:t>《基于</a:t>
                      </a:r>
                      <a:r>
                        <a:rPr lang="en-US" sz="1650" kern="100" dirty="0">
                          <a:effectLst/>
                          <a:latin typeface="仿宋" panose="02010609060101010101" pitchFamily="49" charset="-122"/>
                          <a:ea typeface="仿宋" panose="02010609060101010101" pitchFamily="49" charset="-122"/>
                        </a:rPr>
                        <a:t>XML</a:t>
                      </a:r>
                      <a:r>
                        <a:rPr lang="zh-CN" sz="1650" kern="100" dirty="0">
                          <a:effectLst/>
                          <a:latin typeface="仿宋" panose="02010609060101010101" pitchFamily="49" charset="-122"/>
                          <a:ea typeface="仿宋" panose="02010609060101010101" pitchFamily="49" charset="-122"/>
                        </a:rPr>
                        <a:t>的电子文件封装规范》</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defTabSz="914400" rtl="0" eaLnBrk="1" latinLnBrk="0" hangingPunct="1">
                        <a:lnSpc>
                          <a:spcPct val="150000"/>
                        </a:lnSpc>
                        <a:spcAft>
                          <a:spcPts val="0"/>
                        </a:spcAft>
                      </a:pPr>
                      <a:r>
                        <a:rPr lang="zh-CN" altLang="zh-CN" sz="1650" kern="100" dirty="0">
                          <a:solidFill>
                            <a:schemeClr val="dk1"/>
                          </a:solidFill>
                          <a:effectLst/>
                          <a:latin typeface="仿宋" panose="02010609060101010101" pitchFamily="49" charset="-122"/>
                          <a:ea typeface="仿宋" panose="02010609060101010101" pitchFamily="49" charset="-122"/>
                          <a:cs typeface="+mn-cs"/>
                        </a:rPr>
                        <a:t>非常高</a:t>
                      </a:r>
                      <a:endParaRPr lang="zh-CN" sz="1650" kern="100" dirty="0">
                        <a:solidFill>
                          <a:schemeClr val="dk1"/>
                        </a:solidFill>
                        <a:effectLst/>
                        <a:latin typeface="仿宋" panose="02010609060101010101" pitchFamily="49" charset="-122"/>
                        <a:ea typeface="仿宋" panose="02010609060101010101" pitchFamily="49" charset="-122"/>
                        <a:cs typeface="+mn-cs"/>
                      </a:endParaRPr>
                    </a:p>
                  </a:txBody>
                  <a:tcPr marL="62854" marR="62854" marT="0" marB="0" anchor="ctr" anchorCtr="1">
                    <a:solidFill>
                      <a:schemeClr val="accent1">
                        <a:lumMod val="40000"/>
                        <a:lumOff val="60000"/>
                      </a:schemeClr>
                    </a:solidFill>
                  </a:tcPr>
                </a:tc>
              </a:tr>
              <a:tr h="336037">
                <a:tc>
                  <a:txBody>
                    <a:bodyPr/>
                    <a:lstStyle/>
                    <a:p>
                      <a:r>
                        <a:rPr lang="en-US" altLang="zh-CN" sz="1650" kern="100" dirty="0">
                          <a:solidFill>
                            <a:schemeClr val="dk1"/>
                          </a:solidFill>
                          <a:effectLst/>
                          <a:latin typeface="仿宋" panose="02010609060101010101" pitchFamily="49" charset="-122"/>
                          <a:ea typeface="仿宋" panose="02010609060101010101" pitchFamily="49" charset="-122"/>
                          <a:cs typeface="Times New Roman" panose="02020603050405020304"/>
                        </a:rPr>
                        <a:t>14</a:t>
                      </a:r>
                      <a:endParaRPr lang="zh-CN" altLang="en-US" sz="1650" kern="100" dirty="0">
                        <a:solidFill>
                          <a:schemeClr val="dk1"/>
                        </a:solidFill>
                        <a:effectLst/>
                        <a:latin typeface="仿宋" panose="02010609060101010101" pitchFamily="49" charset="-122"/>
                        <a:ea typeface="仿宋" panose="02010609060101010101" pitchFamily="49" charset="-122"/>
                        <a:cs typeface="Times New Roman" panose="02020603050405020304"/>
                      </a:endParaRPr>
                    </a:p>
                  </a:txBody>
                  <a:tcPr marL="62854" marR="62854" marT="0" marB="0" anchor="ctr" anchorCtr="1">
                    <a:solidFill>
                      <a:schemeClr val="accent1">
                        <a:lumMod val="40000"/>
                        <a:lumOff val="60000"/>
                      </a:schemeClr>
                    </a:solidFill>
                  </a:tcPr>
                </a:tc>
                <a:tc>
                  <a:txBody>
                    <a:bodyPr/>
                    <a:lstStyle/>
                    <a:p>
                      <a:pPr indent="127000" algn="just">
                        <a:lnSpc>
                          <a:spcPct val="150000"/>
                        </a:lnSpc>
                        <a:spcAft>
                          <a:spcPts val="0"/>
                        </a:spcAft>
                      </a:pPr>
                      <a:r>
                        <a:rPr lang="en-US" sz="1650" kern="100" dirty="0">
                          <a:effectLst/>
                          <a:latin typeface="仿宋" panose="02010609060101010101" pitchFamily="49" charset="-122"/>
                          <a:ea typeface="仿宋" panose="02010609060101010101" pitchFamily="49" charset="-122"/>
                        </a:rPr>
                        <a:t>DA/T 49</a:t>
                      </a:r>
                      <a:r>
                        <a:rPr lang="zh-CN" sz="1650" kern="100" dirty="0">
                          <a:effectLst/>
                          <a:latin typeface="仿宋" panose="02010609060101010101" pitchFamily="49" charset="-122"/>
                          <a:ea typeface="仿宋" panose="02010609060101010101" pitchFamily="49" charset="-122"/>
                        </a:rPr>
                        <a:t>—</a:t>
                      </a:r>
                      <a:r>
                        <a:rPr lang="en-US" sz="1650" kern="100" dirty="0">
                          <a:effectLst/>
                          <a:latin typeface="仿宋" panose="02010609060101010101" pitchFamily="49" charset="-122"/>
                          <a:ea typeface="仿宋" panose="02010609060101010101" pitchFamily="49" charset="-122"/>
                        </a:rPr>
                        <a:t>2012</a:t>
                      </a:r>
                      <a:r>
                        <a:rPr lang="zh-CN" sz="1650" kern="100" dirty="0">
                          <a:effectLst/>
                          <a:latin typeface="仿宋" panose="02010609060101010101" pitchFamily="49" charset="-122"/>
                          <a:ea typeface="仿宋" panose="02010609060101010101" pitchFamily="49" charset="-122"/>
                        </a:rPr>
                        <a:t>《文书类电子文件长期保存格式规范》</a:t>
                      </a:r>
                      <a:endParaRPr lang="zh-CN" sz="1650" kern="100" dirty="0">
                        <a:effectLst/>
                        <a:latin typeface="仿宋" panose="02010609060101010101" pitchFamily="49" charset="-122"/>
                        <a:ea typeface="仿宋" panose="02010609060101010101" pitchFamily="49" charset="-122"/>
                        <a:cs typeface="Times New Roman" panose="02020603050405020304"/>
                      </a:endParaRPr>
                    </a:p>
                  </a:txBody>
                  <a:tcPr marL="62854" marR="62854" marT="0" marB="0">
                    <a:solidFill>
                      <a:schemeClr val="accent1">
                        <a:lumMod val="40000"/>
                        <a:lumOff val="60000"/>
                      </a:schemeClr>
                    </a:solidFill>
                  </a:tcPr>
                </a:tc>
                <a:tc>
                  <a:txBody>
                    <a:bodyPr/>
                    <a:lstStyle/>
                    <a:p>
                      <a:pPr marL="0" indent="0" algn="just" defTabSz="914400" rtl="0" eaLnBrk="1" latinLnBrk="0" hangingPunct="1">
                        <a:lnSpc>
                          <a:spcPct val="150000"/>
                        </a:lnSpc>
                        <a:spcAft>
                          <a:spcPts val="0"/>
                        </a:spcAft>
                      </a:pPr>
                      <a:r>
                        <a:rPr lang="zh-CN" altLang="zh-CN" sz="1650" kern="100" dirty="0">
                          <a:solidFill>
                            <a:schemeClr val="dk1"/>
                          </a:solidFill>
                          <a:effectLst/>
                          <a:latin typeface="仿宋" panose="02010609060101010101" pitchFamily="49" charset="-122"/>
                          <a:ea typeface="仿宋" panose="02010609060101010101" pitchFamily="49" charset="-122"/>
                          <a:cs typeface="+mn-cs"/>
                        </a:rPr>
                        <a:t>高</a:t>
                      </a:r>
                      <a:endParaRPr lang="zh-CN" sz="1650" kern="100" dirty="0">
                        <a:solidFill>
                          <a:schemeClr val="dk1"/>
                        </a:solidFill>
                        <a:effectLst/>
                        <a:latin typeface="仿宋" panose="02010609060101010101" pitchFamily="49" charset="-122"/>
                        <a:ea typeface="仿宋" panose="02010609060101010101" pitchFamily="49" charset="-122"/>
                        <a:cs typeface="+mn-cs"/>
                      </a:endParaRPr>
                    </a:p>
                  </a:txBody>
                  <a:tcPr marL="62854" marR="62854" marT="0" marB="0" anchor="ctr" anchorCtr="1">
                    <a:solidFill>
                      <a:schemeClr val="accent1">
                        <a:lumMod val="40000"/>
                        <a:lumOff val="60000"/>
                      </a:schemeClr>
                    </a:solidFill>
                  </a:tcPr>
                </a:tc>
              </a:tr>
            </a:tbl>
          </a:graphicData>
        </a:graphic>
      </p:graphicFrame>
      <p:sp>
        <p:nvSpPr>
          <p:cNvPr id="4" name="矩形 3"/>
          <p:cNvSpPr/>
          <p:nvPr/>
        </p:nvSpPr>
        <p:spPr>
          <a:xfrm>
            <a:off x="107504" y="836712"/>
            <a:ext cx="647700" cy="20161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anchor="ctr"/>
          <a:lstStyle/>
          <a:p>
            <a:pPr algn="ctr">
              <a:defRPr/>
            </a:pPr>
            <a:r>
              <a:rPr lang="zh-CN" altLang="en-US" sz="2000" dirty="0">
                <a:solidFill>
                  <a:srgbClr val="FFFFFF"/>
                </a:solidFill>
              </a:rPr>
              <a:t>标准规范体系</a:t>
            </a:r>
            <a:endParaRPr lang="zh-CN" altLang="en-US" sz="2000" dirty="0">
              <a:solidFill>
                <a:srgbClr val="FFFFFF"/>
              </a:solidFill>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标题 4"/>
          <p:cNvSpPr txBox="1"/>
          <p:nvPr/>
        </p:nvSpPr>
        <p:spPr>
          <a:xfrm>
            <a:off x="755279" y="1325283"/>
            <a:ext cx="7488832" cy="573234"/>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defTabSz="914400">
              <a:lnSpc>
                <a:spcPct val="125000"/>
              </a:lnSpc>
              <a:spcAft>
                <a:spcPts val="1200"/>
              </a:spcAft>
              <a:defRPr/>
            </a:pPr>
            <a:r>
              <a:rPr kumimoji="1" lang="en-US" altLang="zh-CN"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3</a:t>
            </a:r>
            <a:r>
              <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、顶层设计，逐步建设电子档案管理相关系统</a:t>
            </a:r>
            <a:endPar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endParaRPr>
          </a:p>
        </p:txBody>
      </p:sp>
      <p:sp>
        <p:nvSpPr>
          <p:cNvPr id="6" name="文本占位符 1"/>
          <p:cNvSpPr txBox="1"/>
          <p:nvPr/>
        </p:nvSpPr>
        <p:spPr bwMode="auto">
          <a:xfrm>
            <a:off x="735807" y="2027049"/>
            <a:ext cx="7992888" cy="2482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1917" tIns="60958" rIns="121917" bIns="60958"/>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285750" lvl="2" indent="-285750" algn="just" eaLnBrk="1" hangingPunct="1">
              <a:lnSpc>
                <a:spcPct val="125000"/>
              </a:lnSpc>
              <a:spcBef>
                <a:spcPct val="20000"/>
              </a:spcBef>
              <a:spcAft>
                <a:spcPts val="1200"/>
              </a:spcAft>
              <a:buClr>
                <a:schemeClr val="tx2"/>
              </a:buClr>
              <a:buFont typeface="Wingdings" panose="05000000000000000000" pitchFamily="2" charset="2"/>
              <a:buChar char="l"/>
            </a:pPr>
            <a:r>
              <a:rPr kumimoji="1" lang="zh-CN" altLang="en-US" kern="0" dirty="0">
                <a:solidFill>
                  <a:sysClr val="windowText" lastClr="000000"/>
                </a:solidFill>
                <a:latin typeface="宋体" panose="02010600030101010101" pitchFamily="2" charset="-122"/>
              </a:rPr>
              <a:t>形成“</a:t>
            </a:r>
            <a:r>
              <a:rPr kumimoji="1" lang="zh-CN" altLang="en-US" kern="0" dirty="0">
                <a:solidFill>
                  <a:srgbClr val="FF0000"/>
                </a:solidFill>
                <a:latin typeface="宋体" panose="02010600030101010101" pitchFamily="2" charset="-122"/>
              </a:rPr>
              <a:t>电子档案中心</a:t>
            </a:r>
            <a:r>
              <a:rPr kumimoji="1" lang="zh-CN" altLang="en-US" kern="0" dirty="0">
                <a:solidFill>
                  <a:sysClr val="windowText" lastClr="000000"/>
                </a:solidFill>
                <a:latin typeface="宋体" panose="02010600030101010101" pitchFamily="2" charset="-122"/>
              </a:rPr>
              <a:t>”，服务于中山大学电子档案的归档、管理、利用业务，开展电子化凭证利用服务</a:t>
            </a:r>
            <a:endParaRPr kumimoji="1" lang="en-US" altLang="zh-CN" kern="0" dirty="0">
              <a:solidFill>
                <a:sysClr val="windowText" lastClr="000000"/>
              </a:solidFill>
              <a:latin typeface="宋体" panose="02010600030101010101" pitchFamily="2" charset="-122"/>
            </a:endParaRPr>
          </a:p>
          <a:p>
            <a:pPr marL="285750" lvl="2" indent="-285750" algn="just" eaLnBrk="1" hangingPunct="1">
              <a:lnSpc>
                <a:spcPct val="125000"/>
              </a:lnSpc>
              <a:spcBef>
                <a:spcPct val="20000"/>
              </a:spcBef>
              <a:spcAft>
                <a:spcPts val="1200"/>
              </a:spcAft>
              <a:buClr>
                <a:schemeClr val="tx2"/>
              </a:buClr>
              <a:buFont typeface="Wingdings" panose="05000000000000000000" pitchFamily="2" charset="2"/>
              <a:buChar char="l"/>
            </a:pPr>
            <a:r>
              <a:rPr kumimoji="1" lang="zh-CN" altLang="en-US" kern="0" dirty="0">
                <a:solidFill>
                  <a:sysClr val="windowText" lastClr="000000"/>
                </a:solidFill>
                <a:latin typeface="宋体" panose="02010600030101010101" pitchFamily="2" charset="-122"/>
              </a:rPr>
              <a:t>形成“</a:t>
            </a:r>
            <a:r>
              <a:rPr kumimoji="1" lang="zh-CN" altLang="en-US" kern="0" dirty="0">
                <a:solidFill>
                  <a:srgbClr val="FF0000"/>
                </a:solidFill>
                <a:latin typeface="宋体" panose="02010600030101010101" pitchFamily="2" charset="-122"/>
              </a:rPr>
              <a:t>电子文件管理的安全保障体系</a:t>
            </a:r>
            <a:r>
              <a:rPr kumimoji="1" lang="zh-CN" altLang="en-US" kern="0" dirty="0">
                <a:solidFill>
                  <a:sysClr val="windowText" lastClr="000000"/>
                </a:solidFill>
                <a:latin typeface="宋体" panose="02010600030101010101" pitchFamily="2" charset="-122"/>
              </a:rPr>
              <a:t>”，满足“安全、凭证”方面的需求，保证资源和服务的可靠性、安全性</a:t>
            </a:r>
            <a:endParaRPr kumimoji="1" lang="en-US" altLang="zh-CN" kern="0" dirty="0">
              <a:solidFill>
                <a:sysClr val="windowText" lastClr="000000"/>
              </a:solidFill>
              <a:latin typeface="宋体" panose="02010600030101010101" pitchFamily="2" charset="-122"/>
            </a:endParaRPr>
          </a:p>
          <a:p>
            <a:pPr marL="285750" lvl="2" indent="-285750" algn="just" eaLnBrk="1" hangingPunct="1">
              <a:lnSpc>
                <a:spcPct val="125000"/>
              </a:lnSpc>
              <a:spcBef>
                <a:spcPct val="20000"/>
              </a:spcBef>
              <a:spcAft>
                <a:spcPts val="1200"/>
              </a:spcAft>
              <a:buClr>
                <a:schemeClr val="tx2"/>
              </a:buClr>
              <a:buFont typeface="Wingdings" panose="05000000000000000000" pitchFamily="2" charset="2"/>
              <a:buChar char="l"/>
            </a:pPr>
            <a:r>
              <a:rPr kumimoji="1" lang="zh-CN" altLang="en-US" kern="0" dirty="0">
                <a:solidFill>
                  <a:sysClr val="windowText" lastClr="000000"/>
                </a:solidFill>
                <a:latin typeface="宋体" panose="02010600030101010101" pitchFamily="2" charset="-122"/>
              </a:rPr>
              <a:t>形成“</a:t>
            </a:r>
            <a:r>
              <a:rPr kumimoji="1" lang="zh-CN" altLang="en-US" kern="0" dirty="0">
                <a:solidFill>
                  <a:srgbClr val="FF0000"/>
                </a:solidFill>
                <a:latin typeface="宋体" panose="02010600030101010101" pitchFamily="2" charset="-122"/>
              </a:rPr>
              <a:t>电子文件管理的长期保存中心</a:t>
            </a:r>
            <a:r>
              <a:rPr kumimoji="1" lang="zh-CN" altLang="en-US" kern="0" dirty="0">
                <a:solidFill>
                  <a:sysClr val="windowText" lastClr="000000"/>
                </a:solidFill>
                <a:latin typeface="宋体" panose="02010600030101010101" pitchFamily="2" charset="-122"/>
              </a:rPr>
              <a:t>”，支撑百年校史的持续积淀</a:t>
            </a:r>
            <a:endParaRPr kumimoji="1" lang="en-US" altLang="zh-CN" kern="0" dirty="0">
              <a:solidFill>
                <a:sysClr val="windowText" lastClr="000000"/>
              </a:solidFill>
              <a:latin typeface="宋体" panose="02010600030101010101" pitchFamily="2" charset="-122"/>
            </a:endParaRPr>
          </a:p>
        </p:txBody>
      </p:sp>
      <p:sp>
        <p:nvSpPr>
          <p:cNvPr id="5" name="矩形 4"/>
          <p:cNvSpPr/>
          <p:nvPr/>
        </p:nvSpPr>
        <p:spPr>
          <a:xfrm>
            <a:off x="3059832" y="620688"/>
            <a:ext cx="2879725"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应用体系</a:t>
            </a:r>
            <a:endParaRPr lang="zh-CN" altLang="en-US" sz="2000" dirty="0">
              <a:solidFill>
                <a:srgbClr val="FFFFFF"/>
              </a:solidFill>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 name="内容占位符 2"/>
          <p:cNvSpPr txBox="1"/>
          <p:nvPr/>
        </p:nvSpPr>
        <p:spPr>
          <a:xfrm>
            <a:off x="669640" y="1235531"/>
            <a:ext cx="8136904" cy="648072"/>
          </a:xfrm>
          <a:prstGeom prst="rect">
            <a:avLst/>
          </a:prstGeom>
        </p:spPr>
        <p:txBody>
          <a:bodyPr/>
          <a:lstStyle>
            <a:lvl1pPr marL="408305" indent="-408305" algn="l" defTabSz="1088390" rtl="0" eaLnBrk="1" latinLnBrk="0" hangingPunct="1">
              <a:spcBef>
                <a:spcPct val="20000"/>
              </a:spcBef>
              <a:buFont typeface="Arial" panose="020B0604020202020204" pitchFamily="34" charset="0"/>
              <a:buNone/>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ctr">
              <a:defRPr/>
            </a:pPr>
            <a:r>
              <a:rPr lang="zh-CN" altLang="en-US" sz="2000" b="1" dirty="0">
                <a:solidFill>
                  <a:srgbClr val="C00000"/>
                </a:solidFill>
                <a:latin typeface="华文楷体" panose="02010600040101010101" pitchFamily="2" charset="-122"/>
                <a:ea typeface="华文楷体" panose="02010600040101010101" pitchFamily="2" charset="-122"/>
              </a:rPr>
              <a:t>以电子文件全生命周期管理，电子文件管理连续体理论为参考模型</a:t>
            </a:r>
            <a:endParaRPr lang="en-US" altLang="zh-CN" sz="2000" b="1" dirty="0">
              <a:solidFill>
                <a:srgbClr val="C00000"/>
              </a:solidFill>
              <a:latin typeface="华文楷体" panose="02010600040101010101" pitchFamily="2" charset="-122"/>
              <a:ea typeface="华文楷体" panose="02010600040101010101" pitchFamily="2" charset="-122"/>
            </a:endParaRPr>
          </a:p>
        </p:txBody>
      </p:sp>
      <p:sp>
        <p:nvSpPr>
          <p:cNvPr id="12" name="矩形 11"/>
          <p:cNvSpPr/>
          <p:nvPr/>
        </p:nvSpPr>
        <p:spPr>
          <a:xfrm>
            <a:off x="102096" y="5050740"/>
            <a:ext cx="3923928" cy="369332"/>
          </a:xfrm>
          <a:prstGeom prst="rect">
            <a:avLst/>
          </a:prstGeom>
        </p:spPr>
        <p:txBody>
          <a:bodyPr wrap="square">
            <a:spAutoFit/>
          </a:bodyPr>
          <a:lstStyle/>
          <a:p>
            <a:pPr algn="ctr"/>
            <a:r>
              <a:rPr lang="zh-CN" altLang="en-US" dirty="0">
                <a:latin typeface="宋体" panose="02010600030101010101" pitchFamily="2" charset="-122"/>
                <a:ea typeface="宋体" panose="02010600030101010101" pitchFamily="2" charset="-122"/>
              </a:rPr>
              <a:t>电子文件全生命周期管理业务模型</a:t>
            </a:r>
            <a:endParaRPr lang="zh-CN" altLang="en-US" dirty="0">
              <a:latin typeface="宋体" panose="02010600030101010101" pitchFamily="2" charset="-122"/>
              <a:ea typeface="宋体" panose="02010600030101010101" pitchFamily="2" charset="-122"/>
            </a:endParaRPr>
          </a:p>
        </p:txBody>
      </p:sp>
      <p:sp>
        <p:nvSpPr>
          <p:cNvPr id="14" name="内容占位符 2"/>
          <p:cNvSpPr txBox="1"/>
          <p:nvPr/>
        </p:nvSpPr>
        <p:spPr>
          <a:xfrm>
            <a:off x="4154404" y="5042920"/>
            <a:ext cx="5056196" cy="599423"/>
          </a:xfrm>
          <a:prstGeom prst="rect">
            <a:avLst/>
          </a:prstGeom>
        </p:spPr>
        <p:txBody>
          <a:bodyPr/>
          <a:lstStyle>
            <a:lvl1pPr marL="408305" indent="-408305" algn="l" defTabSz="1088390" rtl="0" eaLnBrk="1" latinLnBrk="0" hangingPunct="1">
              <a:spcBef>
                <a:spcPct val="20000"/>
              </a:spcBef>
              <a:buFont typeface="Arial" panose="020B0604020202020204" pitchFamily="34" charset="0"/>
              <a:buNone/>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ctr">
              <a:defRPr/>
            </a:pPr>
            <a:r>
              <a:rPr lang="zh-CN" altLang="en-US" sz="1800" dirty="0">
                <a:latin typeface="宋体" panose="02010600030101010101" pitchFamily="2" charset="-122"/>
                <a:ea typeface="宋体" panose="02010600030101010101" pitchFamily="2" charset="-122"/>
              </a:rPr>
              <a:t>核心思想</a:t>
            </a:r>
            <a:r>
              <a:rPr lang="en-US" altLang="zh-CN" sz="1800" dirty="0">
                <a:latin typeface="宋体" panose="02010600030101010101" pitchFamily="2" charset="-122"/>
                <a:ea typeface="宋体" panose="02010600030101010101" pitchFamily="2" charset="-122"/>
              </a:rPr>
              <a:t>--</a:t>
            </a:r>
            <a:r>
              <a:rPr lang="zh-CN" altLang="en-US" sz="1800" dirty="0">
                <a:latin typeface="宋体" panose="02010600030101010101" pitchFamily="2" charset="-122"/>
                <a:ea typeface="宋体" panose="02010600030101010101" pitchFamily="2" charset="-122"/>
              </a:rPr>
              <a:t>“文件档案全过程连续性管理”</a:t>
            </a:r>
            <a:endParaRPr lang="zh-CN" altLang="en-US" sz="1800" dirty="0">
              <a:latin typeface="宋体" panose="02010600030101010101" pitchFamily="2" charset="-122"/>
              <a:ea typeface="宋体" panose="02010600030101010101" pitchFamily="2" charset="-122"/>
            </a:endParaRPr>
          </a:p>
        </p:txBody>
      </p:sp>
      <p:sp>
        <p:nvSpPr>
          <p:cNvPr id="15" name="矩形 14"/>
          <p:cNvSpPr/>
          <p:nvPr/>
        </p:nvSpPr>
        <p:spPr>
          <a:xfrm>
            <a:off x="1691680" y="5902552"/>
            <a:ext cx="6092825" cy="514436"/>
          </a:xfrm>
          <a:prstGeom prst="rect">
            <a:avLst/>
          </a:prstGeom>
        </p:spPr>
        <p:txBody>
          <a:bodyPr>
            <a:spAutoFit/>
          </a:bodyPr>
          <a:lstStyle/>
          <a:p>
            <a:pPr algn="dist">
              <a:lnSpc>
                <a:spcPts val="3200"/>
              </a:lnSpc>
              <a:defRPr/>
            </a:pPr>
            <a:r>
              <a:rPr lang="zh-CN" altLang="en-US" sz="3200" b="1" dirty="0">
                <a:solidFill>
                  <a:srgbClr val="C00000"/>
                </a:solidFill>
                <a:latin typeface="华文楷体" panose="02010600040101010101" pitchFamily="2" charset="-122"/>
                <a:ea typeface="华文楷体" panose="02010600040101010101" pitchFamily="2" charset="-122"/>
              </a:rPr>
              <a:t>文件、档案两阶段叠加融合</a:t>
            </a:r>
            <a:endParaRPr lang="en-US" altLang="zh-CN" sz="3200" b="1" dirty="0">
              <a:solidFill>
                <a:srgbClr val="C00000"/>
              </a:solidFill>
              <a:latin typeface="华文楷体" panose="02010600040101010101" pitchFamily="2" charset="-122"/>
              <a:ea typeface="华文楷体" panose="02010600040101010101" pitchFamily="2" charset="-122"/>
            </a:endParaRPr>
          </a:p>
        </p:txBody>
      </p:sp>
      <p:pic>
        <p:nvPicPr>
          <p:cNvPr id="2" name="图片 1"/>
          <p:cNvPicPr>
            <a:picLocks noChangeAspect="1"/>
          </p:cNvPicPr>
          <p:nvPr/>
        </p:nvPicPr>
        <p:blipFill rotWithShape="1">
          <a:blip r:embed="rId2"/>
          <a:srcRect t="1884"/>
          <a:stretch>
            <a:fillRect/>
          </a:stretch>
        </p:blipFill>
        <p:spPr>
          <a:xfrm>
            <a:off x="4325004" y="1866897"/>
            <a:ext cx="4766300" cy="2736304"/>
          </a:xfrm>
          <a:prstGeom prst="rect">
            <a:avLst/>
          </a:prstGeom>
        </p:spPr>
      </p:pic>
      <p:pic>
        <p:nvPicPr>
          <p:cNvPr id="7" name="图片 6"/>
          <p:cNvPicPr>
            <a:picLocks noChangeAspect="1"/>
          </p:cNvPicPr>
          <p:nvPr/>
        </p:nvPicPr>
        <p:blipFill>
          <a:blip r:embed="rId3"/>
          <a:stretch>
            <a:fillRect/>
          </a:stretch>
        </p:blipFill>
        <p:spPr>
          <a:xfrm>
            <a:off x="35708" y="1810910"/>
            <a:ext cx="4371428" cy="2737143"/>
          </a:xfrm>
          <a:prstGeom prst="rect">
            <a:avLst/>
          </a:prstGeom>
        </p:spPr>
      </p:pic>
      <p:sp>
        <p:nvSpPr>
          <p:cNvPr id="9" name="矩形 8"/>
          <p:cNvSpPr/>
          <p:nvPr/>
        </p:nvSpPr>
        <p:spPr>
          <a:xfrm>
            <a:off x="3059832" y="620688"/>
            <a:ext cx="2879725"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应用体系</a:t>
            </a:r>
            <a:endParaRPr lang="zh-CN" altLang="en-US" sz="2000" dirty="0">
              <a:solidFill>
                <a:srgbClr val="FFFFFF"/>
              </a:solidFill>
            </a:endParaRPr>
          </a:p>
        </p:txBody>
      </p:sp>
      <p:sp>
        <p:nvSpPr>
          <p:cNvPr id="4" name="灯片编号占位符 3"/>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61" name="4b4c2808-0d1f-4e56-b42d-ea05f3860765"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805123" y="1873191"/>
            <a:ext cx="7746158" cy="2959633"/>
            <a:chOff x="728081" y="1216025"/>
            <a:chExt cx="7324935" cy="2798693"/>
          </a:xfrm>
        </p:grpSpPr>
        <p:grpSp>
          <p:nvGrpSpPr>
            <p:cNvPr id="62" name="î$ļïḓé"/>
            <p:cNvGrpSpPr/>
            <p:nvPr/>
          </p:nvGrpSpPr>
          <p:grpSpPr>
            <a:xfrm>
              <a:off x="2906955" y="1216025"/>
              <a:ext cx="3330090" cy="1855463"/>
              <a:chOff x="2906955" y="1127125"/>
              <a:chExt cx="3330090" cy="1855463"/>
            </a:xfrm>
          </p:grpSpPr>
          <p:sp>
            <p:nvSpPr>
              <p:cNvPr id="94" name="ïŝḷïḑé"/>
              <p:cNvSpPr/>
              <p:nvPr/>
            </p:nvSpPr>
            <p:spPr bwMode="auto">
              <a:xfrm>
                <a:off x="5008189" y="1313114"/>
                <a:ext cx="365336" cy="604465"/>
              </a:xfrm>
              <a:prstGeom prst="rect">
                <a:avLst/>
              </a:prstGeom>
              <a:solidFill>
                <a:schemeClr val="accent1"/>
              </a:solidFill>
              <a:ln w="9525">
                <a:noFill/>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nvGrpSpPr>
              <p:cNvPr id="95" name="î$ļïḑe"/>
              <p:cNvGrpSpPr/>
              <p:nvPr/>
            </p:nvGrpSpPr>
            <p:grpSpPr>
              <a:xfrm>
                <a:off x="2906955" y="1127125"/>
                <a:ext cx="3330090" cy="1855463"/>
                <a:chOff x="2906955" y="1624214"/>
                <a:chExt cx="3330090" cy="1855463"/>
              </a:xfrm>
            </p:grpSpPr>
            <p:sp>
              <p:nvSpPr>
                <p:cNvPr id="96" name="iṣḻïḍe"/>
                <p:cNvSpPr/>
                <p:nvPr/>
              </p:nvSpPr>
              <p:spPr bwMode="auto">
                <a:xfrm>
                  <a:off x="2906955" y="3138697"/>
                  <a:ext cx="701888" cy="340980"/>
                </a:xfrm>
                <a:custGeom>
                  <a:avLst/>
                  <a:gdLst/>
                  <a:ahLst/>
                  <a:cxnLst>
                    <a:cxn ang="0">
                      <a:pos x="0" y="17"/>
                    </a:cxn>
                    <a:cxn ang="0">
                      <a:pos x="317" y="154"/>
                    </a:cxn>
                    <a:cxn ang="0">
                      <a:pos x="317" y="117"/>
                    </a:cxn>
                    <a:cxn ang="0">
                      <a:pos x="126" y="0"/>
                    </a:cxn>
                    <a:cxn ang="0">
                      <a:pos x="0" y="17"/>
                    </a:cxn>
                  </a:cxnLst>
                  <a:rect l="0" t="0" r="r" b="b"/>
                  <a:pathLst>
                    <a:path w="317" h="154">
                      <a:moveTo>
                        <a:pt x="0" y="17"/>
                      </a:moveTo>
                      <a:lnTo>
                        <a:pt x="317" y="154"/>
                      </a:lnTo>
                      <a:lnTo>
                        <a:pt x="317" y="117"/>
                      </a:lnTo>
                      <a:lnTo>
                        <a:pt x="126" y="0"/>
                      </a:lnTo>
                      <a:lnTo>
                        <a:pt x="0" y="17"/>
                      </a:lnTo>
                      <a:close/>
                    </a:path>
                  </a:pathLst>
                </a:custGeom>
                <a:solidFill>
                  <a:schemeClr val="tx2">
                    <a:lumMod val="75000"/>
                  </a:schemeClr>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97" name="i$ļîdè"/>
                <p:cNvSpPr/>
                <p:nvPr/>
              </p:nvSpPr>
              <p:spPr bwMode="auto">
                <a:xfrm>
                  <a:off x="5546228" y="3182980"/>
                  <a:ext cx="690817" cy="247985"/>
                </a:xfrm>
                <a:custGeom>
                  <a:avLst/>
                  <a:gdLst/>
                  <a:ahLst/>
                  <a:cxnLst>
                    <a:cxn ang="0">
                      <a:pos x="199" y="0"/>
                    </a:cxn>
                    <a:cxn ang="0">
                      <a:pos x="312" y="0"/>
                    </a:cxn>
                    <a:cxn ang="0">
                      <a:pos x="0" y="112"/>
                    </a:cxn>
                    <a:cxn ang="0">
                      <a:pos x="2" y="79"/>
                    </a:cxn>
                    <a:cxn ang="0">
                      <a:pos x="199" y="0"/>
                    </a:cxn>
                  </a:cxnLst>
                  <a:rect l="0" t="0" r="r" b="b"/>
                  <a:pathLst>
                    <a:path w="312" h="112">
                      <a:moveTo>
                        <a:pt x="199" y="0"/>
                      </a:moveTo>
                      <a:lnTo>
                        <a:pt x="312" y="0"/>
                      </a:lnTo>
                      <a:lnTo>
                        <a:pt x="0" y="112"/>
                      </a:lnTo>
                      <a:lnTo>
                        <a:pt x="2" y="79"/>
                      </a:lnTo>
                      <a:lnTo>
                        <a:pt x="199" y="0"/>
                      </a:lnTo>
                      <a:close/>
                    </a:path>
                  </a:pathLst>
                </a:custGeom>
                <a:solidFill>
                  <a:schemeClr val="tx2">
                    <a:lumMod val="75000"/>
                  </a:schemeClr>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98" name="išliḍè"/>
                <p:cNvSpPr/>
                <p:nvPr/>
              </p:nvSpPr>
              <p:spPr bwMode="auto">
                <a:xfrm>
                  <a:off x="2906955" y="1624214"/>
                  <a:ext cx="3330090" cy="1558766"/>
                </a:xfrm>
                <a:custGeom>
                  <a:avLst/>
                  <a:gdLst/>
                  <a:ahLst/>
                  <a:cxnLst>
                    <a:cxn ang="0">
                      <a:pos x="1391" y="704"/>
                    </a:cxn>
                    <a:cxn ang="0">
                      <a:pos x="1504" y="704"/>
                    </a:cxn>
                    <a:cxn ang="0">
                      <a:pos x="746" y="0"/>
                    </a:cxn>
                    <a:cxn ang="0">
                      <a:pos x="0" y="701"/>
                    </a:cxn>
                    <a:cxn ang="0">
                      <a:pos x="118" y="701"/>
                    </a:cxn>
                    <a:cxn ang="0">
                      <a:pos x="753" y="106"/>
                    </a:cxn>
                    <a:cxn ang="0">
                      <a:pos x="1391" y="704"/>
                    </a:cxn>
                  </a:cxnLst>
                  <a:rect l="0" t="0" r="r" b="b"/>
                  <a:pathLst>
                    <a:path w="1504" h="704">
                      <a:moveTo>
                        <a:pt x="1391" y="704"/>
                      </a:moveTo>
                      <a:lnTo>
                        <a:pt x="1504" y="704"/>
                      </a:lnTo>
                      <a:lnTo>
                        <a:pt x="746" y="0"/>
                      </a:lnTo>
                      <a:lnTo>
                        <a:pt x="0" y="701"/>
                      </a:lnTo>
                      <a:lnTo>
                        <a:pt x="118" y="701"/>
                      </a:lnTo>
                      <a:lnTo>
                        <a:pt x="753" y="106"/>
                      </a:lnTo>
                      <a:lnTo>
                        <a:pt x="1391" y="704"/>
                      </a:lnTo>
                      <a:close/>
                    </a:path>
                  </a:pathLst>
                </a:custGeom>
                <a:solidFill>
                  <a:schemeClr val="tx2">
                    <a:lumMod val="20000"/>
                    <a:lumOff val="80000"/>
                  </a:schemeClr>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99" name="ïŝļïḍé"/>
                <p:cNvSpPr/>
                <p:nvPr/>
              </p:nvSpPr>
              <p:spPr bwMode="auto">
                <a:xfrm>
                  <a:off x="3168225" y="1836773"/>
                  <a:ext cx="2838547" cy="1594192"/>
                </a:xfrm>
                <a:custGeom>
                  <a:avLst/>
                  <a:gdLst/>
                  <a:ahLst/>
                  <a:cxnLst>
                    <a:cxn ang="0">
                      <a:pos x="184" y="720"/>
                    </a:cxn>
                    <a:cxn ang="0">
                      <a:pos x="0" y="607"/>
                    </a:cxn>
                    <a:cxn ang="0">
                      <a:pos x="635" y="0"/>
                    </a:cxn>
                    <a:cxn ang="0">
                      <a:pos x="1282" y="608"/>
                    </a:cxn>
                    <a:cxn ang="0">
                      <a:pos x="1067" y="711"/>
                    </a:cxn>
                    <a:cxn ang="0">
                      <a:pos x="1074" y="607"/>
                    </a:cxn>
                    <a:cxn ang="0">
                      <a:pos x="1179" y="608"/>
                    </a:cxn>
                    <a:cxn ang="0">
                      <a:pos x="632" y="82"/>
                    </a:cxn>
                    <a:cxn ang="0">
                      <a:pos x="85" y="607"/>
                    </a:cxn>
                    <a:cxn ang="0">
                      <a:pos x="189" y="608"/>
                    </a:cxn>
                    <a:cxn ang="0">
                      <a:pos x="184" y="720"/>
                    </a:cxn>
                  </a:cxnLst>
                  <a:rect l="0" t="0" r="r" b="b"/>
                  <a:pathLst>
                    <a:path w="1282" h="720">
                      <a:moveTo>
                        <a:pt x="184" y="720"/>
                      </a:moveTo>
                      <a:lnTo>
                        <a:pt x="0" y="607"/>
                      </a:lnTo>
                      <a:lnTo>
                        <a:pt x="635" y="0"/>
                      </a:lnTo>
                      <a:lnTo>
                        <a:pt x="1282" y="608"/>
                      </a:lnTo>
                      <a:lnTo>
                        <a:pt x="1067" y="711"/>
                      </a:lnTo>
                      <a:lnTo>
                        <a:pt x="1074" y="607"/>
                      </a:lnTo>
                      <a:lnTo>
                        <a:pt x="1179" y="608"/>
                      </a:lnTo>
                      <a:lnTo>
                        <a:pt x="632" y="82"/>
                      </a:lnTo>
                      <a:lnTo>
                        <a:pt x="85" y="607"/>
                      </a:lnTo>
                      <a:lnTo>
                        <a:pt x="189" y="608"/>
                      </a:lnTo>
                      <a:lnTo>
                        <a:pt x="184" y="720"/>
                      </a:lnTo>
                      <a:close/>
                    </a:path>
                  </a:pathLst>
                </a:custGeom>
                <a:solidFill>
                  <a:schemeClr val="tx2"/>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grpSp>
        <p:sp>
          <p:nvSpPr>
            <p:cNvPr id="63" name="iṡ1îḋè"/>
            <p:cNvSpPr/>
            <p:nvPr/>
          </p:nvSpPr>
          <p:spPr bwMode="auto">
            <a:xfrm>
              <a:off x="3168225" y="1428584"/>
              <a:ext cx="2838547" cy="1594192"/>
            </a:xfrm>
            <a:custGeom>
              <a:avLst/>
              <a:gdLst/>
              <a:ahLst/>
              <a:cxnLst>
                <a:cxn ang="0">
                  <a:pos x="184" y="720"/>
                </a:cxn>
                <a:cxn ang="0">
                  <a:pos x="0" y="607"/>
                </a:cxn>
                <a:cxn ang="0">
                  <a:pos x="635" y="0"/>
                </a:cxn>
                <a:cxn ang="0">
                  <a:pos x="1282" y="608"/>
                </a:cxn>
                <a:cxn ang="0">
                  <a:pos x="1067" y="711"/>
                </a:cxn>
                <a:cxn ang="0">
                  <a:pos x="1074" y="607"/>
                </a:cxn>
                <a:cxn ang="0">
                  <a:pos x="1179" y="608"/>
                </a:cxn>
                <a:cxn ang="0">
                  <a:pos x="632" y="82"/>
                </a:cxn>
                <a:cxn ang="0">
                  <a:pos x="85" y="607"/>
                </a:cxn>
                <a:cxn ang="0">
                  <a:pos x="189" y="608"/>
                </a:cxn>
                <a:cxn ang="0">
                  <a:pos x="184" y="720"/>
                </a:cxn>
              </a:cxnLst>
              <a:rect l="0" t="0" r="r" b="b"/>
              <a:pathLst>
                <a:path w="1282" h="720">
                  <a:moveTo>
                    <a:pt x="184" y="720"/>
                  </a:moveTo>
                  <a:lnTo>
                    <a:pt x="0" y="607"/>
                  </a:lnTo>
                  <a:lnTo>
                    <a:pt x="635" y="0"/>
                  </a:lnTo>
                  <a:lnTo>
                    <a:pt x="1282" y="608"/>
                  </a:lnTo>
                  <a:lnTo>
                    <a:pt x="1067" y="711"/>
                  </a:lnTo>
                  <a:lnTo>
                    <a:pt x="1074" y="607"/>
                  </a:lnTo>
                  <a:lnTo>
                    <a:pt x="1179" y="608"/>
                  </a:lnTo>
                  <a:lnTo>
                    <a:pt x="632" y="82"/>
                  </a:lnTo>
                  <a:lnTo>
                    <a:pt x="85" y="607"/>
                  </a:lnTo>
                  <a:lnTo>
                    <a:pt x="189" y="608"/>
                  </a:lnTo>
                  <a:lnTo>
                    <a:pt x="184" y="720"/>
                  </a:lnTo>
                </a:path>
              </a:pathLst>
            </a:custGeom>
            <a:no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64" name="í$ḷîḍé"/>
            <p:cNvSpPr/>
            <p:nvPr/>
          </p:nvSpPr>
          <p:spPr bwMode="auto">
            <a:xfrm>
              <a:off x="4051674" y="1605716"/>
              <a:ext cx="1018512" cy="673103"/>
            </a:xfrm>
            <a:custGeom>
              <a:avLst/>
              <a:gdLst/>
              <a:ahLst/>
              <a:cxnLst>
                <a:cxn ang="0">
                  <a:pos x="310" y="142"/>
                </a:cxn>
                <a:cxn ang="0">
                  <a:pos x="158" y="0"/>
                </a:cxn>
                <a:cxn ang="0">
                  <a:pos x="0" y="142"/>
                </a:cxn>
                <a:cxn ang="0">
                  <a:pos x="112" y="142"/>
                </a:cxn>
                <a:cxn ang="0">
                  <a:pos x="110" y="164"/>
                </a:cxn>
                <a:cxn ang="0">
                  <a:pos x="155" y="205"/>
                </a:cxn>
                <a:cxn ang="0">
                  <a:pos x="200" y="164"/>
                </a:cxn>
                <a:cxn ang="0">
                  <a:pos x="197" y="142"/>
                </a:cxn>
                <a:cxn ang="0">
                  <a:pos x="310" y="142"/>
                </a:cxn>
              </a:cxnLst>
              <a:rect l="0" t="0" r="r" b="b"/>
              <a:pathLst>
                <a:path w="310" h="205">
                  <a:moveTo>
                    <a:pt x="310" y="142"/>
                  </a:moveTo>
                  <a:cubicBezTo>
                    <a:pt x="158" y="0"/>
                    <a:pt x="158" y="0"/>
                    <a:pt x="158" y="0"/>
                  </a:cubicBezTo>
                  <a:cubicBezTo>
                    <a:pt x="0" y="142"/>
                    <a:pt x="0" y="142"/>
                    <a:pt x="0" y="142"/>
                  </a:cubicBezTo>
                  <a:cubicBezTo>
                    <a:pt x="112" y="142"/>
                    <a:pt x="112" y="142"/>
                    <a:pt x="112" y="142"/>
                  </a:cubicBezTo>
                  <a:cubicBezTo>
                    <a:pt x="108" y="149"/>
                    <a:pt x="110" y="155"/>
                    <a:pt x="110" y="164"/>
                  </a:cubicBezTo>
                  <a:cubicBezTo>
                    <a:pt x="110" y="188"/>
                    <a:pt x="131" y="205"/>
                    <a:pt x="155" y="205"/>
                  </a:cubicBezTo>
                  <a:cubicBezTo>
                    <a:pt x="179" y="205"/>
                    <a:pt x="200" y="188"/>
                    <a:pt x="200" y="164"/>
                  </a:cubicBezTo>
                  <a:cubicBezTo>
                    <a:pt x="200" y="156"/>
                    <a:pt x="201" y="149"/>
                    <a:pt x="197" y="142"/>
                  </a:cubicBezTo>
                  <a:cubicBezTo>
                    <a:pt x="310" y="142"/>
                    <a:pt x="310" y="142"/>
                    <a:pt x="310" y="142"/>
                  </a:cubicBezTo>
                </a:path>
              </a:pathLst>
            </a:custGeom>
            <a:solidFill>
              <a:schemeClr val="bg1">
                <a:lumMod val="85000"/>
              </a:schemeClr>
            </a:solidFill>
            <a:ln w="19050">
              <a:solidFill>
                <a:schemeClr val="bg1"/>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65" name="íŝ1îḑê"/>
            <p:cNvSpPr/>
            <p:nvPr/>
          </p:nvSpPr>
          <p:spPr bwMode="auto">
            <a:xfrm>
              <a:off x="5118897" y="3033848"/>
              <a:ext cx="6643" cy="4428"/>
            </a:xfrm>
            <a:custGeom>
              <a:avLst/>
              <a:gdLst/>
              <a:ahLst/>
              <a:cxnLst>
                <a:cxn ang="0">
                  <a:pos x="3" y="2"/>
                </a:cxn>
                <a:cxn ang="0">
                  <a:pos x="3" y="0"/>
                </a:cxn>
                <a:cxn ang="0">
                  <a:pos x="0" y="0"/>
                </a:cxn>
                <a:cxn ang="0">
                  <a:pos x="3" y="2"/>
                </a:cxn>
              </a:cxnLst>
              <a:rect l="0" t="0" r="r" b="b"/>
              <a:pathLst>
                <a:path w="3" h="2">
                  <a:moveTo>
                    <a:pt x="3" y="2"/>
                  </a:moveTo>
                  <a:lnTo>
                    <a:pt x="3" y="0"/>
                  </a:lnTo>
                  <a:lnTo>
                    <a:pt x="0" y="0"/>
                  </a:lnTo>
                  <a:lnTo>
                    <a:pt x="3" y="2"/>
                  </a:lnTo>
                  <a:close/>
                </a:path>
              </a:pathLst>
            </a:custGeom>
            <a:solidFill>
              <a:srgbClr val="191313"/>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66" name="iṧlïḍé"/>
            <p:cNvSpPr/>
            <p:nvPr/>
          </p:nvSpPr>
          <p:spPr bwMode="auto">
            <a:xfrm>
              <a:off x="4859840" y="2088402"/>
              <a:ext cx="918875" cy="945445"/>
            </a:xfrm>
            <a:custGeom>
              <a:avLst/>
              <a:gdLst/>
              <a:ahLst/>
              <a:cxnLst>
                <a:cxn ang="0">
                  <a:pos x="70" y="0"/>
                </a:cxn>
                <a:cxn ang="0">
                  <a:pos x="74" y="108"/>
                </a:cxn>
                <a:cxn ang="0">
                  <a:pos x="65" y="100"/>
                </a:cxn>
                <a:cxn ang="0">
                  <a:pos x="42" y="93"/>
                </a:cxn>
                <a:cxn ang="0">
                  <a:pos x="0" y="134"/>
                </a:cxn>
                <a:cxn ang="0">
                  <a:pos x="41" y="175"/>
                </a:cxn>
                <a:cxn ang="0">
                  <a:pos x="67" y="167"/>
                </a:cxn>
                <a:cxn ang="0">
                  <a:pos x="76" y="158"/>
                </a:cxn>
                <a:cxn ang="0">
                  <a:pos x="81" y="288"/>
                </a:cxn>
                <a:cxn ang="0">
                  <a:pos x="109" y="288"/>
                </a:cxn>
                <a:cxn ang="0">
                  <a:pos x="95" y="256"/>
                </a:cxn>
                <a:cxn ang="0">
                  <a:pos x="140" y="212"/>
                </a:cxn>
                <a:cxn ang="0">
                  <a:pos x="185" y="256"/>
                </a:cxn>
                <a:cxn ang="0">
                  <a:pos x="173" y="288"/>
                </a:cxn>
                <a:cxn ang="0">
                  <a:pos x="210" y="287"/>
                </a:cxn>
                <a:cxn ang="0">
                  <a:pos x="209" y="207"/>
                </a:cxn>
                <a:cxn ang="0">
                  <a:pos x="280" y="210"/>
                </a:cxn>
                <a:cxn ang="0">
                  <a:pos x="70" y="0"/>
                </a:cxn>
              </a:cxnLst>
              <a:rect l="0" t="0" r="r" b="b"/>
              <a:pathLst>
                <a:path w="280" h="288">
                  <a:moveTo>
                    <a:pt x="70" y="0"/>
                  </a:moveTo>
                  <a:cubicBezTo>
                    <a:pt x="74" y="108"/>
                    <a:pt x="74" y="108"/>
                    <a:pt x="74" y="108"/>
                  </a:cubicBezTo>
                  <a:cubicBezTo>
                    <a:pt x="71" y="105"/>
                    <a:pt x="68" y="102"/>
                    <a:pt x="65" y="100"/>
                  </a:cubicBezTo>
                  <a:cubicBezTo>
                    <a:pt x="58" y="96"/>
                    <a:pt x="50" y="93"/>
                    <a:pt x="42" y="93"/>
                  </a:cubicBezTo>
                  <a:cubicBezTo>
                    <a:pt x="19" y="93"/>
                    <a:pt x="0" y="111"/>
                    <a:pt x="0" y="134"/>
                  </a:cubicBezTo>
                  <a:cubicBezTo>
                    <a:pt x="0" y="156"/>
                    <a:pt x="18" y="175"/>
                    <a:pt x="41" y="175"/>
                  </a:cubicBezTo>
                  <a:cubicBezTo>
                    <a:pt x="51" y="175"/>
                    <a:pt x="60" y="172"/>
                    <a:pt x="67" y="167"/>
                  </a:cubicBezTo>
                  <a:cubicBezTo>
                    <a:pt x="70" y="164"/>
                    <a:pt x="73" y="161"/>
                    <a:pt x="76" y="158"/>
                  </a:cubicBezTo>
                  <a:cubicBezTo>
                    <a:pt x="81" y="288"/>
                    <a:pt x="81" y="288"/>
                    <a:pt x="81" y="288"/>
                  </a:cubicBezTo>
                  <a:cubicBezTo>
                    <a:pt x="109" y="288"/>
                    <a:pt x="109" y="288"/>
                    <a:pt x="109" y="288"/>
                  </a:cubicBezTo>
                  <a:cubicBezTo>
                    <a:pt x="103" y="279"/>
                    <a:pt x="95" y="267"/>
                    <a:pt x="95" y="256"/>
                  </a:cubicBezTo>
                  <a:cubicBezTo>
                    <a:pt x="95" y="229"/>
                    <a:pt x="114" y="212"/>
                    <a:pt x="140" y="212"/>
                  </a:cubicBezTo>
                  <a:cubicBezTo>
                    <a:pt x="166" y="212"/>
                    <a:pt x="185" y="230"/>
                    <a:pt x="185" y="256"/>
                  </a:cubicBezTo>
                  <a:cubicBezTo>
                    <a:pt x="185" y="266"/>
                    <a:pt x="178" y="280"/>
                    <a:pt x="173" y="288"/>
                  </a:cubicBezTo>
                  <a:cubicBezTo>
                    <a:pt x="210" y="287"/>
                    <a:pt x="210" y="287"/>
                    <a:pt x="210" y="287"/>
                  </a:cubicBezTo>
                  <a:cubicBezTo>
                    <a:pt x="209" y="207"/>
                    <a:pt x="209" y="207"/>
                    <a:pt x="209" y="207"/>
                  </a:cubicBezTo>
                  <a:cubicBezTo>
                    <a:pt x="280" y="210"/>
                    <a:pt x="280" y="210"/>
                    <a:pt x="280" y="210"/>
                  </a:cubicBezTo>
                  <a:cubicBezTo>
                    <a:pt x="70" y="0"/>
                    <a:pt x="70" y="0"/>
                    <a:pt x="70" y="0"/>
                  </a:cubicBezTo>
                </a:path>
              </a:pathLst>
            </a:custGeom>
            <a:solidFill>
              <a:srgbClr val="3FA692"/>
            </a:solidFill>
            <a:ln w="19050">
              <a:solidFill>
                <a:schemeClr val="bg1"/>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67" name="îşlíďê"/>
            <p:cNvSpPr/>
            <p:nvPr/>
          </p:nvSpPr>
          <p:spPr bwMode="auto">
            <a:xfrm>
              <a:off x="4000748" y="3044918"/>
              <a:ext cx="6643" cy="2215"/>
            </a:xfrm>
            <a:custGeom>
              <a:avLst/>
              <a:gdLst/>
              <a:ahLst/>
              <a:cxnLst>
                <a:cxn ang="0">
                  <a:pos x="0" y="1"/>
                </a:cxn>
                <a:cxn ang="0">
                  <a:pos x="3" y="0"/>
                </a:cxn>
                <a:cxn ang="0">
                  <a:pos x="0" y="0"/>
                </a:cxn>
                <a:cxn ang="0">
                  <a:pos x="0" y="1"/>
                </a:cxn>
              </a:cxnLst>
              <a:rect l="0" t="0" r="r" b="b"/>
              <a:pathLst>
                <a:path w="3" h="1">
                  <a:moveTo>
                    <a:pt x="0" y="1"/>
                  </a:moveTo>
                  <a:lnTo>
                    <a:pt x="3" y="0"/>
                  </a:lnTo>
                  <a:lnTo>
                    <a:pt x="0" y="0"/>
                  </a:lnTo>
                  <a:lnTo>
                    <a:pt x="0" y="1"/>
                  </a:lnTo>
                  <a:close/>
                </a:path>
              </a:pathLst>
            </a:custGeom>
            <a:solidFill>
              <a:srgbClr val="1F40B5"/>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68" name="i$líďe"/>
            <p:cNvSpPr/>
            <p:nvPr/>
          </p:nvSpPr>
          <p:spPr bwMode="auto">
            <a:xfrm>
              <a:off x="3343144" y="2088402"/>
              <a:ext cx="925517" cy="949874"/>
            </a:xfrm>
            <a:custGeom>
              <a:avLst/>
              <a:gdLst/>
              <a:ahLst/>
              <a:cxnLst>
                <a:cxn ang="0">
                  <a:pos x="240" y="95"/>
                </a:cxn>
                <a:cxn ang="0">
                  <a:pos x="217" y="101"/>
                </a:cxn>
                <a:cxn ang="0">
                  <a:pos x="208" y="110"/>
                </a:cxn>
                <a:cxn ang="0">
                  <a:pos x="212" y="0"/>
                </a:cxn>
                <a:cxn ang="0">
                  <a:pos x="0" y="212"/>
                </a:cxn>
                <a:cxn ang="0">
                  <a:pos x="71" y="209"/>
                </a:cxn>
                <a:cxn ang="0">
                  <a:pos x="71" y="286"/>
                </a:cxn>
                <a:cxn ang="0">
                  <a:pos x="110" y="287"/>
                </a:cxn>
                <a:cxn ang="0">
                  <a:pos x="97" y="262"/>
                </a:cxn>
                <a:cxn ang="0">
                  <a:pos x="145" y="212"/>
                </a:cxn>
                <a:cxn ang="0">
                  <a:pos x="188" y="257"/>
                </a:cxn>
                <a:cxn ang="0">
                  <a:pos x="171" y="286"/>
                </a:cxn>
                <a:cxn ang="0">
                  <a:pos x="201" y="289"/>
                </a:cxn>
                <a:cxn ang="0">
                  <a:pos x="206" y="160"/>
                </a:cxn>
                <a:cxn ang="0">
                  <a:pos x="215" y="169"/>
                </a:cxn>
                <a:cxn ang="0">
                  <a:pos x="240" y="177"/>
                </a:cxn>
                <a:cxn ang="0">
                  <a:pos x="282" y="136"/>
                </a:cxn>
                <a:cxn ang="0">
                  <a:pos x="240" y="95"/>
                </a:cxn>
              </a:cxnLst>
              <a:rect l="0" t="0" r="r" b="b"/>
              <a:pathLst>
                <a:path w="282" h="289">
                  <a:moveTo>
                    <a:pt x="240" y="95"/>
                  </a:moveTo>
                  <a:cubicBezTo>
                    <a:pt x="231" y="95"/>
                    <a:pt x="223" y="97"/>
                    <a:pt x="217" y="101"/>
                  </a:cubicBezTo>
                  <a:cubicBezTo>
                    <a:pt x="213" y="104"/>
                    <a:pt x="210" y="106"/>
                    <a:pt x="208" y="110"/>
                  </a:cubicBezTo>
                  <a:cubicBezTo>
                    <a:pt x="212" y="0"/>
                    <a:pt x="212" y="0"/>
                    <a:pt x="212" y="0"/>
                  </a:cubicBezTo>
                  <a:cubicBezTo>
                    <a:pt x="0" y="212"/>
                    <a:pt x="0" y="212"/>
                    <a:pt x="0" y="212"/>
                  </a:cubicBezTo>
                  <a:cubicBezTo>
                    <a:pt x="71" y="209"/>
                    <a:pt x="71" y="209"/>
                    <a:pt x="71" y="209"/>
                  </a:cubicBezTo>
                  <a:cubicBezTo>
                    <a:pt x="71" y="286"/>
                    <a:pt x="71" y="286"/>
                    <a:pt x="71" y="286"/>
                  </a:cubicBezTo>
                  <a:cubicBezTo>
                    <a:pt x="110" y="287"/>
                    <a:pt x="110" y="287"/>
                    <a:pt x="110" y="287"/>
                  </a:cubicBezTo>
                  <a:cubicBezTo>
                    <a:pt x="103" y="281"/>
                    <a:pt x="97" y="271"/>
                    <a:pt x="97" y="262"/>
                  </a:cubicBezTo>
                  <a:cubicBezTo>
                    <a:pt x="97" y="230"/>
                    <a:pt x="118" y="212"/>
                    <a:pt x="145" y="212"/>
                  </a:cubicBezTo>
                  <a:cubicBezTo>
                    <a:pt x="171" y="212"/>
                    <a:pt x="188" y="230"/>
                    <a:pt x="188" y="257"/>
                  </a:cubicBezTo>
                  <a:cubicBezTo>
                    <a:pt x="188" y="267"/>
                    <a:pt x="181" y="280"/>
                    <a:pt x="171" y="286"/>
                  </a:cubicBezTo>
                  <a:cubicBezTo>
                    <a:pt x="201" y="289"/>
                    <a:pt x="201" y="289"/>
                    <a:pt x="201" y="289"/>
                  </a:cubicBezTo>
                  <a:cubicBezTo>
                    <a:pt x="206" y="160"/>
                    <a:pt x="206" y="160"/>
                    <a:pt x="206" y="160"/>
                  </a:cubicBezTo>
                  <a:cubicBezTo>
                    <a:pt x="208" y="163"/>
                    <a:pt x="211" y="166"/>
                    <a:pt x="215" y="169"/>
                  </a:cubicBezTo>
                  <a:cubicBezTo>
                    <a:pt x="222" y="174"/>
                    <a:pt x="231" y="177"/>
                    <a:pt x="240" y="177"/>
                  </a:cubicBezTo>
                  <a:cubicBezTo>
                    <a:pt x="263" y="177"/>
                    <a:pt x="282" y="159"/>
                    <a:pt x="282" y="136"/>
                  </a:cubicBezTo>
                  <a:cubicBezTo>
                    <a:pt x="282" y="113"/>
                    <a:pt x="263" y="95"/>
                    <a:pt x="240" y="95"/>
                  </a:cubicBezTo>
                </a:path>
              </a:pathLst>
            </a:custGeom>
            <a:solidFill>
              <a:srgbClr val="3FA692"/>
            </a:solidFill>
            <a:ln w="19050">
              <a:solidFill>
                <a:schemeClr val="bg1"/>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69" name="iŝḻiḋê"/>
            <p:cNvSpPr/>
            <p:nvPr/>
          </p:nvSpPr>
          <p:spPr bwMode="auto">
            <a:xfrm>
              <a:off x="4022889" y="2093659"/>
              <a:ext cx="1080508" cy="960944"/>
            </a:xfrm>
            <a:custGeom>
              <a:avLst/>
              <a:gdLst/>
              <a:ahLst/>
              <a:cxnLst>
                <a:cxn ang="0">
                  <a:pos x="17" y="0"/>
                </a:cxn>
                <a:cxn ang="0">
                  <a:pos x="8" y="9"/>
                </a:cxn>
                <a:cxn ang="0">
                  <a:pos x="5" y="103"/>
                </a:cxn>
                <a:cxn ang="0">
                  <a:pos x="34" y="93"/>
                </a:cxn>
                <a:cxn ang="0">
                  <a:pos x="83" y="140"/>
                </a:cxn>
                <a:cxn ang="0">
                  <a:pos x="34" y="188"/>
                </a:cxn>
                <a:cxn ang="0">
                  <a:pos x="3" y="177"/>
                </a:cxn>
                <a:cxn ang="0">
                  <a:pos x="0" y="289"/>
                </a:cxn>
                <a:cxn ang="0">
                  <a:pos x="122" y="290"/>
                </a:cxn>
                <a:cxn ang="0">
                  <a:pos x="115" y="266"/>
                </a:cxn>
                <a:cxn ang="0">
                  <a:pos x="164" y="219"/>
                </a:cxn>
                <a:cxn ang="0">
                  <a:pos x="213" y="266"/>
                </a:cxn>
                <a:cxn ang="0">
                  <a:pos x="205" y="291"/>
                </a:cxn>
                <a:cxn ang="0">
                  <a:pos x="329" y="293"/>
                </a:cxn>
                <a:cxn ang="0">
                  <a:pos x="326" y="175"/>
                </a:cxn>
                <a:cxn ang="0">
                  <a:pos x="297" y="185"/>
                </a:cxn>
                <a:cxn ang="0">
                  <a:pos x="248" y="138"/>
                </a:cxn>
                <a:cxn ang="0">
                  <a:pos x="297" y="90"/>
                </a:cxn>
                <a:cxn ang="0">
                  <a:pos x="323" y="98"/>
                </a:cxn>
                <a:cxn ang="0">
                  <a:pos x="320" y="5"/>
                </a:cxn>
                <a:cxn ang="0">
                  <a:pos x="316" y="1"/>
                </a:cxn>
                <a:cxn ang="0">
                  <a:pos x="210" y="1"/>
                </a:cxn>
                <a:cxn ang="0">
                  <a:pos x="213" y="17"/>
                </a:cxn>
                <a:cxn ang="0">
                  <a:pos x="164" y="64"/>
                </a:cxn>
                <a:cxn ang="0">
                  <a:pos x="115" y="17"/>
                </a:cxn>
                <a:cxn ang="0">
                  <a:pos x="119" y="0"/>
                </a:cxn>
                <a:cxn ang="0">
                  <a:pos x="17" y="0"/>
                </a:cxn>
              </a:cxnLst>
              <a:rect l="0" t="0" r="r" b="b"/>
              <a:pathLst>
                <a:path w="329" h="293">
                  <a:moveTo>
                    <a:pt x="17" y="0"/>
                  </a:moveTo>
                  <a:cubicBezTo>
                    <a:pt x="8" y="9"/>
                    <a:pt x="8" y="9"/>
                    <a:pt x="8" y="9"/>
                  </a:cubicBezTo>
                  <a:cubicBezTo>
                    <a:pt x="5" y="103"/>
                    <a:pt x="5" y="103"/>
                    <a:pt x="5" y="103"/>
                  </a:cubicBezTo>
                  <a:cubicBezTo>
                    <a:pt x="13" y="97"/>
                    <a:pt x="23" y="93"/>
                    <a:pt x="34" y="93"/>
                  </a:cubicBezTo>
                  <a:cubicBezTo>
                    <a:pt x="61" y="93"/>
                    <a:pt x="83" y="114"/>
                    <a:pt x="83" y="140"/>
                  </a:cubicBezTo>
                  <a:cubicBezTo>
                    <a:pt x="83" y="166"/>
                    <a:pt x="61" y="188"/>
                    <a:pt x="34" y="188"/>
                  </a:cubicBezTo>
                  <a:cubicBezTo>
                    <a:pt x="22" y="188"/>
                    <a:pt x="11" y="183"/>
                    <a:pt x="3" y="177"/>
                  </a:cubicBezTo>
                  <a:cubicBezTo>
                    <a:pt x="0" y="289"/>
                    <a:pt x="0" y="289"/>
                    <a:pt x="0" y="289"/>
                  </a:cubicBezTo>
                  <a:cubicBezTo>
                    <a:pt x="122" y="290"/>
                    <a:pt x="122" y="290"/>
                    <a:pt x="122" y="290"/>
                  </a:cubicBezTo>
                  <a:cubicBezTo>
                    <a:pt x="118" y="283"/>
                    <a:pt x="115" y="275"/>
                    <a:pt x="115" y="266"/>
                  </a:cubicBezTo>
                  <a:cubicBezTo>
                    <a:pt x="115" y="240"/>
                    <a:pt x="137" y="219"/>
                    <a:pt x="164" y="219"/>
                  </a:cubicBezTo>
                  <a:cubicBezTo>
                    <a:pt x="191" y="219"/>
                    <a:pt x="213" y="240"/>
                    <a:pt x="213" y="266"/>
                  </a:cubicBezTo>
                  <a:cubicBezTo>
                    <a:pt x="213" y="275"/>
                    <a:pt x="210" y="284"/>
                    <a:pt x="205" y="291"/>
                  </a:cubicBezTo>
                  <a:cubicBezTo>
                    <a:pt x="329" y="293"/>
                    <a:pt x="329" y="293"/>
                    <a:pt x="329" y="293"/>
                  </a:cubicBezTo>
                  <a:cubicBezTo>
                    <a:pt x="326" y="175"/>
                    <a:pt x="326" y="175"/>
                    <a:pt x="326" y="175"/>
                  </a:cubicBezTo>
                  <a:cubicBezTo>
                    <a:pt x="318" y="181"/>
                    <a:pt x="307" y="185"/>
                    <a:pt x="297" y="185"/>
                  </a:cubicBezTo>
                  <a:cubicBezTo>
                    <a:pt x="270" y="185"/>
                    <a:pt x="248" y="164"/>
                    <a:pt x="248" y="138"/>
                  </a:cubicBezTo>
                  <a:cubicBezTo>
                    <a:pt x="248" y="112"/>
                    <a:pt x="270" y="90"/>
                    <a:pt x="297" y="90"/>
                  </a:cubicBezTo>
                  <a:cubicBezTo>
                    <a:pt x="306" y="90"/>
                    <a:pt x="316" y="93"/>
                    <a:pt x="323" y="98"/>
                  </a:cubicBezTo>
                  <a:cubicBezTo>
                    <a:pt x="320" y="5"/>
                    <a:pt x="320" y="5"/>
                    <a:pt x="320" y="5"/>
                  </a:cubicBezTo>
                  <a:cubicBezTo>
                    <a:pt x="316" y="1"/>
                    <a:pt x="316" y="1"/>
                    <a:pt x="316" y="1"/>
                  </a:cubicBezTo>
                  <a:cubicBezTo>
                    <a:pt x="210" y="1"/>
                    <a:pt x="210" y="1"/>
                    <a:pt x="210" y="1"/>
                  </a:cubicBezTo>
                  <a:cubicBezTo>
                    <a:pt x="211" y="6"/>
                    <a:pt x="213" y="11"/>
                    <a:pt x="213" y="17"/>
                  </a:cubicBezTo>
                  <a:cubicBezTo>
                    <a:pt x="213" y="43"/>
                    <a:pt x="191" y="64"/>
                    <a:pt x="164" y="64"/>
                  </a:cubicBezTo>
                  <a:cubicBezTo>
                    <a:pt x="137" y="64"/>
                    <a:pt x="115" y="43"/>
                    <a:pt x="115" y="17"/>
                  </a:cubicBezTo>
                  <a:cubicBezTo>
                    <a:pt x="115" y="11"/>
                    <a:pt x="117" y="6"/>
                    <a:pt x="119" y="0"/>
                  </a:cubicBezTo>
                  <a:cubicBezTo>
                    <a:pt x="17" y="0"/>
                    <a:pt x="17" y="0"/>
                    <a:pt x="17" y="0"/>
                  </a:cubicBezTo>
                </a:path>
              </a:pathLst>
            </a:custGeom>
            <a:solidFill>
              <a:srgbClr val="3FA692"/>
            </a:solidFill>
            <a:ln w="19050">
              <a:solidFill>
                <a:schemeClr val="bg1"/>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70" name="îṩľîḑé"/>
            <p:cNvSpPr/>
            <p:nvPr/>
          </p:nvSpPr>
          <p:spPr bwMode="auto">
            <a:xfrm>
              <a:off x="4049459" y="2079546"/>
              <a:ext cx="1025155" cy="28785"/>
            </a:xfrm>
            <a:custGeom>
              <a:avLst/>
              <a:gdLst/>
              <a:ahLst/>
              <a:cxnLst>
                <a:cxn ang="0">
                  <a:pos x="457" y="1"/>
                </a:cxn>
                <a:cxn ang="0">
                  <a:pos x="463" y="7"/>
                </a:cxn>
                <a:cxn ang="0">
                  <a:pos x="463" y="1"/>
                </a:cxn>
                <a:cxn ang="0">
                  <a:pos x="457" y="1"/>
                </a:cxn>
                <a:cxn ang="0">
                  <a:pos x="0" y="0"/>
                </a:cxn>
                <a:cxn ang="0">
                  <a:pos x="0" y="13"/>
                </a:cxn>
                <a:cxn ang="0">
                  <a:pos x="13" y="0"/>
                </a:cxn>
                <a:cxn ang="0">
                  <a:pos x="0" y="0"/>
                </a:cxn>
              </a:cxnLst>
              <a:rect l="0" t="0" r="r" b="b"/>
              <a:pathLst>
                <a:path w="463" h="13">
                  <a:moveTo>
                    <a:pt x="457" y="1"/>
                  </a:moveTo>
                  <a:lnTo>
                    <a:pt x="463" y="7"/>
                  </a:lnTo>
                  <a:lnTo>
                    <a:pt x="463" y="1"/>
                  </a:lnTo>
                  <a:lnTo>
                    <a:pt x="457" y="1"/>
                  </a:lnTo>
                  <a:close/>
                  <a:moveTo>
                    <a:pt x="0" y="0"/>
                  </a:moveTo>
                  <a:lnTo>
                    <a:pt x="0" y="13"/>
                  </a:lnTo>
                  <a:lnTo>
                    <a:pt x="13" y="0"/>
                  </a:lnTo>
                  <a:lnTo>
                    <a:pt x="0" y="0"/>
                  </a:lnTo>
                  <a:close/>
                </a:path>
              </a:pathLst>
            </a:custGeom>
            <a:solidFill>
              <a:srgbClr val="9E857F"/>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71" name="is1îḓé"/>
            <p:cNvSpPr/>
            <p:nvPr/>
          </p:nvSpPr>
          <p:spPr bwMode="auto">
            <a:xfrm>
              <a:off x="4049459" y="2079546"/>
              <a:ext cx="1025155" cy="28785"/>
            </a:xfrm>
            <a:custGeom>
              <a:avLst/>
              <a:gdLst/>
              <a:ahLst/>
              <a:cxnLst>
                <a:cxn ang="0">
                  <a:pos x="457" y="1"/>
                </a:cxn>
                <a:cxn ang="0">
                  <a:pos x="463" y="7"/>
                </a:cxn>
                <a:cxn ang="0">
                  <a:pos x="463" y="1"/>
                </a:cxn>
                <a:cxn ang="0">
                  <a:pos x="457" y="1"/>
                </a:cxn>
                <a:cxn ang="0">
                  <a:pos x="0" y="0"/>
                </a:cxn>
                <a:cxn ang="0">
                  <a:pos x="0" y="13"/>
                </a:cxn>
                <a:cxn ang="0">
                  <a:pos x="13" y="0"/>
                </a:cxn>
                <a:cxn ang="0">
                  <a:pos x="0" y="0"/>
                </a:cxn>
              </a:cxnLst>
              <a:rect l="0" t="0" r="r" b="b"/>
              <a:pathLst>
                <a:path w="463" h="13">
                  <a:moveTo>
                    <a:pt x="457" y="1"/>
                  </a:moveTo>
                  <a:lnTo>
                    <a:pt x="463" y="7"/>
                  </a:lnTo>
                  <a:lnTo>
                    <a:pt x="463" y="1"/>
                  </a:lnTo>
                  <a:lnTo>
                    <a:pt x="457" y="1"/>
                  </a:lnTo>
                  <a:moveTo>
                    <a:pt x="0" y="0"/>
                  </a:moveTo>
                  <a:lnTo>
                    <a:pt x="0" y="13"/>
                  </a:lnTo>
                  <a:lnTo>
                    <a:pt x="13" y="0"/>
                  </a:lnTo>
                  <a:lnTo>
                    <a:pt x="0" y="0"/>
                  </a:lnTo>
                </a:path>
              </a:pathLst>
            </a:custGeom>
            <a:no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nvGrpSpPr>
            <p:cNvPr id="72" name="íṩ1îdé"/>
            <p:cNvGrpSpPr/>
            <p:nvPr/>
          </p:nvGrpSpPr>
          <p:grpSpPr>
            <a:xfrm>
              <a:off x="3766047" y="2814646"/>
              <a:ext cx="1607477" cy="1200072"/>
              <a:chOff x="3766047" y="2725746"/>
              <a:chExt cx="1607477" cy="1200072"/>
            </a:xfrm>
          </p:grpSpPr>
          <p:sp>
            <p:nvSpPr>
              <p:cNvPr id="90" name="iśḻíďè"/>
              <p:cNvSpPr/>
              <p:nvPr/>
            </p:nvSpPr>
            <p:spPr bwMode="auto">
              <a:xfrm>
                <a:off x="4729206" y="3257143"/>
                <a:ext cx="77496" cy="668675"/>
              </a:xfrm>
              <a:custGeom>
                <a:avLst/>
                <a:gdLst/>
                <a:ahLst/>
                <a:cxnLst>
                  <a:cxn ang="0">
                    <a:pos x="3" y="247"/>
                  </a:cxn>
                  <a:cxn ang="0">
                    <a:pos x="35" y="302"/>
                  </a:cxn>
                  <a:cxn ang="0">
                    <a:pos x="34" y="0"/>
                  </a:cxn>
                  <a:cxn ang="0">
                    <a:pos x="0" y="6"/>
                  </a:cxn>
                  <a:cxn ang="0">
                    <a:pos x="3" y="247"/>
                  </a:cxn>
                </a:cxnLst>
                <a:rect l="0" t="0" r="r" b="b"/>
                <a:pathLst>
                  <a:path w="35" h="302">
                    <a:moveTo>
                      <a:pt x="3" y="247"/>
                    </a:moveTo>
                    <a:lnTo>
                      <a:pt x="35" y="302"/>
                    </a:lnTo>
                    <a:lnTo>
                      <a:pt x="34" y="0"/>
                    </a:lnTo>
                    <a:lnTo>
                      <a:pt x="0" y="6"/>
                    </a:lnTo>
                    <a:lnTo>
                      <a:pt x="3" y="247"/>
                    </a:lnTo>
                    <a:close/>
                  </a:path>
                </a:pathLst>
              </a:custGeom>
              <a:solidFill>
                <a:schemeClr val="accent1">
                  <a:lumMod val="75000"/>
                </a:schemeClr>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91" name="işlïḍe"/>
              <p:cNvSpPr/>
              <p:nvPr/>
            </p:nvSpPr>
            <p:spPr bwMode="auto">
              <a:xfrm>
                <a:off x="4315158" y="3270428"/>
                <a:ext cx="75281" cy="650962"/>
              </a:xfrm>
              <a:custGeom>
                <a:avLst/>
                <a:gdLst/>
                <a:ahLst/>
                <a:cxnLst>
                  <a:cxn ang="0">
                    <a:pos x="0" y="294"/>
                  </a:cxn>
                  <a:cxn ang="0">
                    <a:pos x="34" y="244"/>
                  </a:cxn>
                  <a:cxn ang="0">
                    <a:pos x="34" y="5"/>
                  </a:cxn>
                  <a:cxn ang="0">
                    <a:pos x="0" y="0"/>
                  </a:cxn>
                </a:cxnLst>
                <a:rect l="0" t="0" r="r" b="b"/>
                <a:pathLst>
                  <a:path w="34" h="294">
                    <a:moveTo>
                      <a:pt x="0" y="294"/>
                    </a:moveTo>
                    <a:lnTo>
                      <a:pt x="34" y="244"/>
                    </a:lnTo>
                    <a:lnTo>
                      <a:pt x="34" y="5"/>
                    </a:lnTo>
                    <a:lnTo>
                      <a:pt x="0" y="0"/>
                    </a:lnTo>
                  </a:path>
                </a:pathLst>
              </a:custGeom>
              <a:solidFill>
                <a:schemeClr val="accent1">
                  <a:lumMod val="75000"/>
                </a:schemeClr>
              </a:solidFill>
              <a:ln w="9525">
                <a:no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92" name="ísḻiḑê"/>
              <p:cNvSpPr/>
              <p:nvPr/>
            </p:nvSpPr>
            <p:spPr bwMode="auto">
              <a:xfrm>
                <a:off x="4330658" y="3283713"/>
                <a:ext cx="480472" cy="75281"/>
              </a:xfrm>
              <a:prstGeom prst="rect">
                <a:avLst/>
              </a:prstGeom>
              <a:solidFill>
                <a:schemeClr val="accent1">
                  <a:lumMod val="75000"/>
                </a:schemeClr>
              </a:solidFill>
              <a:ln w="9525">
                <a:noFill/>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93" name="ïšľíḋe"/>
              <p:cNvSpPr/>
              <p:nvPr/>
            </p:nvSpPr>
            <p:spPr bwMode="auto">
              <a:xfrm>
                <a:off x="3766047" y="2725746"/>
                <a:ext cx="1607477" cy="1200072"/>
              </a:xfrm>
              <a:custGeom>
                <a:avLst/>
                <a:gdLst/>
                <a:ahLst/>
                <a:cxnLst>
                  <a:cxn ang="0">
                    <a:pos x="470" y="181"/>
                  </a:cxn>
                  <a:cxn ang="0">
                    <a:pos x="447" y="174"/>
                  </a:cxn>
                  <a:cxn ang="0">
                    <a:pos x="411" y="194"/>
                  </a:cxn>
                  <a:cxn ang="0">
                    <a:pos x="410" y="71"/>
                  </a:cxn>
                  <a:cxn ang="0">
                    <a:pos x="273" y="69"/>
                  </a:cxn>
                  <a:cxn ang="0">
                    <a:pos x="285" y="40"/>
                  </a:cxn>
                  <a:cxn ang="0">
                    <a:pos x="266" y="6"/>
                  </a:cxn>
                  <a:cxn ang="0">
                    <a:pos x="243" y="0"/>
                  </a:cxn>
                  <a:cxn ang="0">
                    <a:pos x="201" y="40"/>
                  </a:cxn>
                  <a:cxn ang="0">
                    <a:pos x="212" y="69"/>
                  </a:cxn>
                  <a:cxn ang="0">
                    <a:pos x="76" y="67"/>
                  </a:cxn>
                  <a:cxn ang="0">
                    <a:pos x="75" y="188"/>
                  </a:cxn>
                  <a:cxn ang="0">
                    <a:pos x="65" y="180"/>
                  </a:cxn>
                  <a:cxn ang="0">
                    <a:pos x="42" y="173"/>
                  </a:cxn>
                  <a:cxn ang="0">
                    <a:pos x="0" y="214"/>
                  </a:cxn>
                  <a:cxn ang="0">
                    <a:pos x="42" y="255"/>
                  </a:cxn>
                  <a:cxn ang="0">
                    <a:pos x="67" y="246"/>
                  </a:cxn>
                  <a:cxn ang="0">
                    <a:pos x="73" y="241"/>
                  </a:cxn>
                  <a:cxn ang="0">
                    <a:pos x="68" y="364"/>
                  </a:cxn>
                  <a:cxn ang="0">
                    <a:pos x="167" y="364"/>
                  </a:cxn>
                  <a:cxn ang="0">
                    <a:pos x="174" y="175"/>
                  </a:cxn>
                  <a:cxn ang="0">
                    <a:pos x="314" y="175"/>
                  </a:cxn>
                  <a:cxn ang="0">
                    <a:pos x="317" y="365"/>
                  </a:cxn>
                  <a:cxn ang="0">
                    <a:pos x="416" y="365"/>
                  </a:cxn>
                  <a:cxn ang="0">
                    <a:pos x="412" y="237"/>
                  </a:cxn>
                  <a:cxn ang="0">
                    <a:pos x="447" y="256"/>
                  </a:cxn>
                  <a:cxn ang="0">
                    <a:pos x="473" y="247"/>
                  </a:cxn>
                  <a:cxn ang="0">
                    <a:pos x="489" y="215"/>
                  </a:cxn>
                  <a:cxn ang="0">
                    <a:pos x="470" y="181"/>
                  </a:cxn>
                </a:cxnLst>
                <a:rect l="0" t="0" r="r" b="b"/>
                <a:pathLst>
                  <a:path w="489" h="365">
                    <a:moveTo>
                      <a:pt x="470" y="181"/>
                    </a:moveTo>
                    <a:cubicBezTo>
                      <a:pt x="464" y="176"/>
                      <a:pt x="456" y="174"/>
                      <a:pt x="447" y="174"/>
                    </a:cubicBezTo>
                    <a:cubicBezTo>
                      <a:pt x="432" y="174"/>
                      <a:pt x="418" y="182"/>
                      <a:pt x="411" y="194"/>
                    </a:cubicBezTo>
                    <a:cubicBezTo>
                      <a:pt x="410" y="71"/>
                      <a:pt x="410" y="71"/>
                      <a:pt x="410" y="71"/>
                    </a:cubicBezTo>
                    <a:cubicBezTo>
                      <a:pt x="273" y="69"/>
                      <a:pt x="273" y="69"/>
                      <a:pt x="273" y="69"/>
                    </a:cubicBezTo>
                    <a:cubicBezTo>
                      <a:pt x="280" y="61"/>
                      <a:pt x="285" y="51"/>
                      <a:pt x="285" y="40"/>
                    </a:cubicBezTo>
                    <a:cubicBezTo>
                      <a:pt x="285" y="26"/>
                      <a:pt x="277" y="14"/>
                      <a:pt x="266" y="6"/>
                    </a:cubicBezTo>
                    <a:cubicBezTo>
                      <a:pt x="259" y="2"/>
                      <a:pt x="251" y="0"/>
                      <a:pt x="243" y="0"/>
                    </a:cubicBezTo>
                    <a:cubicBezTo>
                      <a:pt x="220" y="0"/>
                      <a:pt x="201" y="18"/>
                      <a:pt x="201" y="40"/>
                    </a:cubicBezTo>
                    <a:cubicBezTo>
                      <a:pt x="201" y="51"/>
                      <a:pt x="205" y="61"/>
                      <a:pt x="212" y="69"/>
                    </a:cubicBezTo>
                    <a:cubicBezTo>
                      <a:pt x="76" y="67"/>
                      <a:pt x="76" y="67"/>
                      <a:pt x="76" y="67"/>
                    </a:cubicBezTo>
                    <a:cubicBezTo>
                      <a:pt x="75" y="188"/>
                      <a:pt x="75" y="188"/>
                      <a:pt x="75" y="188"/>
                    </a:cubicBezTo>
                    <a:cubicBezTo>
                      <a:pt x="72" y="185"/>
                      <a:pt x="69" y="182"/>
                      <a:pt x="65" y="180"/>
                    </a:cubicBezTo>
                    <a:cubicBezTo>
                      <a:pt x="58" y="175"/>
                      <a:pt x="50" y="173"/>
                      <a:pt x="42" y="173"/>
                    </a:cubicBezTo>
                    <a:cubicBezTo>
                      <a:pt x="19" y="173"/>
                      <a:pt x="0" y="191"/>
                      <a:pt x="0" y="214"/>
                    </a:cubicBezTo>
                    <a:cubicBezTo>
                      <a:pt x="0" y="236"/>
                      <a:pt x="19" y="255"/>
                      <a:pt x="42" y="255"/>
                    </a:cubicBezTo>
                    <a:cubicBezTo>
                      <a:pt x="51" y="255"/>
                      <a:pt x="60" y="251"/>
                      <a:pt x="67" y="246"/>
                    </a:cubicBezTo>
                    <a:cubicBezTo>
                      <a:pt x="69" y="245"/>
                      <a:pt x="71" y="243"/>
                      <a:pt x="73" y="241"/>
                    </a:cubicBezTo>
                    <a:cubicBezTo>
                      <a:pt x="68" y="364"/>
                      <a:pt x="68" y="364"/>
                      <a:pt x="68" y="364"/>
                    </a:cubicBezTo>
                    <a:cubicBezTo>
                      <a:pt x="167" y="364"/>
                      <a:pt x="167" y="364"/>
                      <a:pt x="167" y="364"/>
                    </a:cubicBezTo>
                    <a:cubicBezTo>
                      <a:pt x="174" y="175"/>
                      <a:pt x="174" y="175"/>
                      <a:pt x="174" y="175"/>
                    </a:cubicBezTo>
                    <a:cubicBezTo>
                      <a:pt x="314" y="175"/>
                      <a:pt x="314" y="175"/>
                      <a:pt x="314" y="175"/>
                    </a:cubicBezTo>
                    <a:cubicBezTo>
                      <a:pt x="317" y="365"/>
                      <a:pt x="317" y="365"/>
                      <a:pt x="317" y="365"/>
                    </a:cubicBezTo>
                    <a:cubicBezTo>
                      <a:pt x="416" y="365"/>
                      <a:pt x="416" y="365"/>
                      <a:pt x="416" y="365"/>
                    </a:cubicBezTo>
                    <a:cubicBezTo>
                      <a:pt x="412" y="237"/>
                      <a:pt x="412" y="237"/>
                      <a:pt x="412" y="237"/>
                    </a:cubicBezTo>
                    <a:cubicBezTo>
                      <a:pt x="420" y="248"/>
                      <a:pt x="433" y="256"/>
                      <a:pt x="447" y="256"/>
                    </a:cubicBezTo>
                    <a:cubicBezTo>
                      <a:pt x="457" y="256"/>
                      <a:pt x="466" y="252"/>
                      <a:pt x="473" y="247"/>
                    </a:cubicBezTo>
                    <a:cubicBezTo>
                      <a:pt x="483" y="240"/>
                      <a:pt x="489" y="228"/>
                      <a:pt x="489" y="215"/>
                    </a:cubicBezTo>
                    <a:cubicBezTo>
                      <a:pt x="489" y="200"/>
                      <a:pt x="482" y="188"/>
                      <a:pt x="470" y="181"/>
                    </a:cubicBezTo>
                    <a:close/>
                  </a:path>
                </a:pathLst>
              </a:custGeom>
              <a:solidFill>
                <a:schemeClr val="bg1">
                  <a:lumMod val="85000"/>
                </a:schemeClr>
              </a:solidFill>
              <a:ln w="19050">
                <a:solidFill>
                  <a:schemeClr val="bg1"/>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sp>
          <p:nvSpPr>
            <p:cNvPr id="73" name="iSľîḋê"/>
            <p:cNvSpPr/>
            <p:nvPr/>
          </p:nvSpPr>
          <p:spPr bwMode="auto">
            <a:xfrm>
              <a:off x="5123325" y="2799147"/>
              <a:ext cx="504827" cy="1211144"/>
            </a:xfrm>
            <a:custGeom>
              <a:avLst/>
              <a:gdLst/>
              <a:ahLst/>
              <a:cxnLst>
                <a:cxn ang="0">
                  <a:pos x="154" y="365"/>
                </a:cxn>
                <a:cxn ang="0">
                  <a:pos x="131" y="74"/>
                </a:cxn>
                <a:cxn ang="0">
                  <a:pos x="86" y="73"/>
                </a:cxn>
                <a:cxn ang="0">
                  <a:pos x="103" y="41"/>
                </a:cxn>
                <a:cxn ang="0">
                  <a:pos x="84" y="6"/>
                </a:cxn>
                <a:cxn ang="0">
                  <a:pos x="61" y="0"/>
                </a:cxn>
                <a:cxn ang="0">
                  <a:pos x="19" y="41"/>
                </a:cxn>
                <a:cxn ang="0">
                  <a:pos x="35" y="73"/>
                </a:cxn>
                <a:cxn ang="0">
                  <a:pos x="1" y="72"/>
                </a:cxn>
                <a:cxn ang="0">
                  <a:pos x="0" y="191"/>
                </a:cxn>
                <a:cxn ang="0">
                  <a:pos x="1" y="194"/>
                </a:cxn>
                <a:cxn ang="0">
                  <a:pos x="34" y="178"/>
                </a:cxn>
                <a:cxn ang="0">
                  <a:pos x="76" y="220"/>
                </a:cxn>
                <a:cxn ang="0">
                  <a:pos x="34" y="263"/>
                </a:cxn>
                <a:cxn ang="0">
                  <a:pos x="3" y="248"/>
                </a:cxn>
                <a:cxn ang="0">
                  <a:pos x="7" y="369"/>
                </a:cxn>
                <a:cxn ang="0">
                  <a:pos x="154" y="365"/>
                </a:cxn>
              </a:cxnLst>
              <a:rect l="0" t="0" r="r" b="b"/>
              <a:pathLst>
                <a:path w="154" h="369">
                  <a:moveTo>
                    <a:pt x="154" y="365"/>
                  </a:moveTo>
                  <a:cubicBezTo>
                    <a:pt x="131" y="74"/>
                    <a:pt x="131" y="74"/>
                    <a:pt x="131" y="74"/>
                  </a:cubicBezTo>
                  <a:cubicBezTo>
                    <a:pt x="86" y="73"/>
                    <a:pt x="86" y="73"/>
                    <a:pt x="86" y="73"/>
                  </a:cubicBezTo>
                  <a:cubicBezTo>
                    <a:pt x="96" y="66"/>
                    <a:pt x="103" y="54"/>
                    <a:pt x="103" y="41"/>
                  </a:cubicBezTo>
                  <a:cubicBezTo>
                    <a:pt x="103" y="26"/>
                    <a:pt x="95" y="14"/>
                    <a:pt x="84" y="6"/>
                  </a:cubicBezTo>
                  <a:cubicBezTo>
                    <a:pt x="77" y="2"/>
                    <a:pt x="70" y="0"/>
                    <a:pt x="61" y="0"/>
                  </a:cubicBezTo>
                  <a:cubicBezTo>
                    <a:pt x="38" y="0"/>
                    <a:pt x="19" y="18"/>
                    <a:pt x="19" y="41"/>
                  </a:cubicBezTo>
                  <a:cubicBezTo>
                    <a:pt x="19" y="54"/>
                    <a:pt x="25" y="65"/>
                    <a:pt x="35" y="73"/>
                  </a:cubicBezTo>
                  <a:cubicBezTo>
                    <a:pt x="1" y="72"/>
                    <a:pt x="1" y="72"/>
                    <a:pt x="1" y="72"/>
                  </a:cubicBezTo>
                  <a:cubicBezTo>
                    <a:pt x="0" y="191"/>
                    <a:pt x="0" y="191"/>
                    <a:pt x="0" y="191"/>
                  </a:cubicBezTo>
                  <a:cubicBezTo>
                    <a:pt x="1" y="194"/>
                    <a:pt x="1" y="194"/>
                    <a:pt x="1" y="194"/>
                  </a:cubicBezTo>
                  <a:cubicBezTo>
                    <a:pt x="8" y="184"/>
                    <a:pt x="20" y="178"/>
                    <a:pt x="34" y="178"/>
                  </a:cubicBezTo>
                  <a:cubicBezTo>
                    <a:pt x="57" y="178"/>
                    <a:pt x="76" y="197"/>
                    <a:pt x="76" y="220"/>
                  </a:cubicBezTo>
                  <a:cubicBezTo>
                    <a:pt x="76" y="243"/>
                    <a:pt x="57" y="263"/>
                    <a:pt x="34" y="263"/>
                  </a:cubicBezTo>
                  <a:cubicBezTo>
                    <a:pt x="21" y="263"/>
                    <a:pt x="10" y="257"/>
                    <a:pt x="3" y="248"/>
                  </a:cubicBezTo>
                  <a:cubicBezTo>
                    <a:pt x="7" y="369"/>
                    <a:pt x="7" y="369"/>
                    <a:pt x="7" y="369"/>
                  </a:cubicBezTo>
                  <a:lnTo>
                    <a:pt x="154" y="365"/>
                  </a:lnTo>
                  <a:close/>
                </a:path>
              </a:pathLst>
            </a:custGeom>
            <a:solidFill>
              <a:srgbClr val="5E5CA2"/>
            </a:solidFill>
            <a:ln w="19050">
              <a:solidFill>
                <a:schemeClr val="bg1"/>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74" name="ïṡļídé"/>
            <p:cNvSpPr/>
            <p:nvPr/>
          </p:nvSpPr>
          <p:spPr bwMode="auto">
            <a:xfrm>
              <a:off x="3511420" y="2794719"/>
              <a:ext cx="495971" cy="1213357"/>
            </a:xfrm>
            <a:custGeom>
              <a:avLst/>
              <a:gdLst/>
              <a:ahLst/>
              <a:cxnLst>
                <a:cxn ang="0">
                  <a:pos x="0" y="365"/>
                </a:cxn>
                <a:cxn ang="0">
                  <a:pos x="22" y="73"/>
                </a:cxn>
                <a:cxn ang="0">
                  <a:pos x="66" y="73"/>
                </a:cxn>
                <a:cxn ang="0">
                  <a:pos x="50" y="40"/>
                </a:cxn>
                <a:cxn ang="0">
                  <a:pos x="69" y="6"/>
                </a:cxn>
                <a:cxn ang="0">
                  <a:pos x="91" y="0"/>
                </a:cxn>
                <a:cxn ang="0">
                  <a:pos x="133" y="40"/>
                </a:cxn>
                <a:cxn ang="0">
                  <a:pos x="117" y="73"/>
                </a:cxn>
                <a:cxn ang="0">
                  <a:pos x="150" y="72"/>
                </a:cxn>
                <a:cxn ang="0">
                  <a:pos x="151" y="191"/>
                </a:cxn>
                <a:cxn ang="0">
                  <a:pos x="151" y="194"/>
                </a:cxn>
                <a:cxn ang="0">
                  <a:pos x="118" y="177"/>
                </a:cxn>
                <a:cxn ang="0">
                  <a:pos x="76" y="220"/>
                </a:cxn>
                <a:cxn ang="0">
                  <a:pos x="118" y="262"/>
                </a:cxn>
                <a:cxn ang="0">
                  <a:pos x="149" y="248"/>
                </a:cxn>
                <a:cxn ang="0">
                  <a:pos x="145" y="369"/>
                </a:cxn>
                <a:cxn ang="0">
                  <a:pos x="0" y="365"/>
                </a:cxn>
              </a:cxnLst>
              <a:rect l="0" t="0" r="r" b="b"/>
              <a:pathLst>
                <a:path w="151" h="369">
                  <a:moveTo>
                    <a:pt x="0" y="365"/>
                  </a:moveTo>
                  <a:cubicBezTo>
                    <a:pt x="22" y="73"/>
                    <a:pt x="22" y="73"/>
                    <a:pt x="22" y="73"/>
                  </a:cubicBezTo>
                  <a:cubicBezTo>
                    <a:pt x="66" y="73"/>
                    <a:pt x="66" y="73"/>
                    <a:pt x="66" y="73"/>
                  </a:cubicBezTo>
                  <a:cubicBezTo>
                    <a:pt x="56" y="66"/>
                    <a:pt x="50" y="54"/>
                    <a:pt x="50" y="40"/>
                  </a:cubicBezTo>
                  <a:cubicBezTo>
                    <a:pt x="50" y="26"/>
                    <a:pt x="57" y="14"/>
                    <a:pt x="69" y="6"/>
                  </a:cubicBezTo>
                  <a:cubicBezTo>
                    <a:pt x="75" y="2"/>
                    <a:pt x="83" y="0"/>
                    <a:pt x="91" y="0"/>
                  </a:cubicBezTo>
                  <a:cubicBezTo>
                    <a:pt x="114" y="0"/>
                    <a:pt x="133" y="18"/>
                    <a:pt x="133" y="40"/>
                  </a:cubicBezTo>
                  <a:cubicBezTo>
                    <a:pt x="133" y="54"/>
                    <a:pt x="126" y="65"/>
                    <a:pt x="117" y="73"/>
                  </a:cubicBezTo>
                  <a:cubicBezTo>
                    <a:pt x="150" y="72"/>
                    <a:pt x="150" y="72"/>
                    <a:pt x="150" y="72"/>
                  </a:cubicBezTo>
                  <a:cubicBezTo>
                    <a:pt x="151" y="191"/>
                    <a:pt x="151" y="191"/>
                    <a:pt x="151" y="191"/>
                  </a:cubicBezTo>
                  <a:cubicBezTo>
                    <a:pt x="151" y="194"/>
                    <a:pt x="151" y="194"/>
                    <a:pt x="151" y="194"/>
                  </a:cubicBezTo>
                  <a:cubicBezTo>
                    <a:pt x="143" y="184"/>
                    <a:pt x="132" y="177"/>
                    <a:pt x="118" y="177"/>
                  </a:cubicBezTo>
                  <a:cubicBezTo>
                    <a:pt x="95" y="177"/>
                    <a:pt x="76" y="196"/>
                    <a:pt x="76" y="220"/>
                  </a:cubicBezTo>
                  <a:cubicBezTo>
                    <a:pt x="76" y="243"/>
                    <a:pt x="95" y="262"/>
                    <a:pt x="118" y="262"/>
                  </a:cubicBezTo>
                  <a:cubicBezTo>
                    <a:pt x="130" y="262"/>
                    <a:pt x="141" y="257"/>
                    <a:pt x="149" y="248"/>
                  </a:cubicBezTo>
                  <a:cubicBezTo>
                    <a:pt x="145" y="369"/>
                    <a:pt x="145" y="369"/>
                    <a:pt x="145" y="369"/>
                  </a:cubicBezTo>
                  <a:lnTo>
                    <a:pt x="0" y="365"/>
                  </a:lnTo>
                  <a:close/>
                </a:path>
              </a:pathLst>
            </a:custGeom>
            <a:solidFill>
              <a:srgbClr val="4276AA"/>
            </a:solidFill>
            <a:ln w="19050">
              <a:solidFill>
                <a:schemeClr val="bg1"/>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nvGrpSpPr>
            <p:cNvPr id="75" name="ïṧḷîdè"/>
            <p:cNvGrpSpPr/>
            <p:nvPr/>
          </p:nvGrpSpPr>
          <p:grpSpPr>
            <a:xfrm>
              <a:off x="2743202" y="2232022"/>
              <a:ext cx="1879711" cy="250497"/>
              <a:chOff x="2546345" y="1459073"/>
              <a:chExt cx="2389918" cy="254740"/>
            </a:xfrm>
          </p:grpSpPr>
          <p:cxnSp>
            <p:nvCxnSpPr>
              <p:cNvPr id="88" name="直接连接符 87"/>
              <p:cNvCxnSpPr/>
              <p:nvPr/>
            </p:nvCxnSpPr>
            <p:spPr>
              <a:xfrm flipH="1" flipV="1">
                <a:off x="3592681" y="1460251"/>
                <a:ext cx="1343582" cy="253562"/>
              </a:xfrm>
              <a:prstGeom prst="line">
                <a:avLst/>
              </a:prstGeom>
              <a:ln w="19050" cap="rnd">
                <a:solidFill>
                  <a:schemeClr val="accent5">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flipH="1" flipV="1">
                <a:off x="2546345" y="1459073"/>
                <a:ext cx="1046336" cy="0"/>
              </a:xfrm>
              <a:prstGeom prst="line">
                <a:avLst/>
              </a:prstGeom>
              <a:ln w="19050" cap="rnd">
                <a:solidFill>
                  <a:schemeClr val="accent5">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76" name="îšḷïḓê"/>
            <p:cNvGrpSpPr/>
            <p:nvPr/>
          </p:nvGrpSpPr>
          <p:grpSpPr>
            <a:xfrm flipH="1">
              <a:off x="5381621" y="3479800"/>
              <a:ext cx="1010981" cy="217757"/>
              <a:chOff x="2546345" y="1459073"/>
              <a:chExt cx="1285390" cy="221445"/>
            </a:xfrm>
          </p:grpSpPr>
          <p:cxnSp>
            <p:nvCxnSpPr>
              <p:cNvPr id="86" name="直接连接符 85"/>
              <p:cNvCxnSpPr/>
              <p:nvPr/>
            </p:nvCxnSpPr>
            <p:spPr>
              <a:xfrm flipH="1" flipV="1">
                <a:off x="3592681" y="1460250"/>
                <a:ext cx="239054" cy="220268"/>
              </a:xfrm>
              <a:prstGeom prst="line">
                <a:avLst/>
              </a:prstGeom>
              <a:ln w="19050" cap="rnd">
                <a:solidFill>
                  <a:schemeClr val="accent2">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H="1" flipV="1">
                <a:off x="2546345" y="1459073"/>
                <a:ext cx="1046336" cy="0"/>
              </a:xfrm>
              <a:prstGeom prst="line">
                <a:avLst/>
              </a:prstGeom>
              <a:ln w="19050" cap="rnd">
                <a:solidFill>
                  <a:schemeClr val="accent2">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77" name="ísľiḑè"/>
            <p:cNvGrpSpPr/>
            <p:nvPr/>
          </p:nvGrpSpPr>
          <p:grpSpPr>
            <a:xfrm>
              <a:off x="2743202" y="3479798"/>
              <a:ext cx="1010982" cy="217759"/>
              <a:chOff x="2546344" y="1459071"/>
              <a:chExt cx="1285391" cy="221447"/>
            </a:xfrm>
          </p:grpSpPr>
          <p:cxnSp>
            <p:nvCxnSpPr>
              <p:cNvPr id="84" name="直接连接符 83"/>
              <p:cNvCxnSpPr/>
              <p:nvPr/>
            </p:nvCxnSpPr>
            <p:spPr>
              <a:xfrm flipH="1" flipV="1">
                <a:off x="3592681" y="1460250"/>
                <a:ext cx="239054" cy="220268"/>
              </a:xfrm>
              <a:prstGeom prst="line">
                <a:avLst/>
              </a:prstGeom>
              <a:ln w="19050" cap="rnd">
                <a:solidFill>
                  <a:schemeClr val="accent6">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flipV="1">
                <a:off x="2546344" y="1459071"/>
                <a:ext cx="1046335" cy="0"/>
              </a:xfrm>
              <a:prstGeom prst="line">
                <a:avLst/>
              </a:prstGeom>
              <a:ln w="19050" cap="rnd">
                <a:solidFill>
                  <a:schemeClr val="accent6">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78" name="ïSlïḓè"/>
            <p:cNvGrpSpPr/>
            <p:nvPr/>
          </p:nvGrpSpPr>
          <p:grpSpPr>
            <a:xfrm>
              <a:off x="728081" y="1567281"/>
              <a:ext cx="2928593" cy="1163227"/>
              <a:chOff x="6001867" y="1182425"/>
              <a:chExt cx="3669636" cy="1163227"/>
            </a:xfrm>
          </p:grpSpPr>
          <p:sp>
            <p:nvSpPr>
              <p:cNvPr id="82" name="iŝḻîdè"/>
              <p:cNvSpPr txBox="1"/>
              <p:nvPr/>
            </p:nvSpPr>
            <p:spPr>
              <a:xfrm>
                <a:off x="6001867" y="1182425"/>
                <a:ext cx="3669636" cy="291041"/>
              </a:xfrm>
              <a:prstGeom prst="rect">
                <a:avLst/>
              </a:prstGeom>
              <a:noFill/>
            </p:spPr>
            <p:txBody>
              <a:bodyPr wrap="non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dirty="0">
                    <a:latin typeface="楷体" panose="02010609060101010101" pitchFamily="49" charset="-122"/>
                    <a:ea typeface="楷体" panose="02010609060101010101" pitchFamily="49" charset="-122"/>
                  </a:rPr>
                  <a:t>电子文件（档案）业务管理</a:t>
                </a:r>
                <a:endParaRPr lang="zh-CN" altLang="en-US" sz="2000" b="1" dirty="0">
                  <a:latin typeface="楷体" panose="02010609060101010101" pitchFamily="49" charset="-122"/>
                  <a:ea typeface="楷体" panose="02010609060101010101" pitchFamily="49" charset="-122"/>
                </a:endParaRPr>
              </a:p>
            </p:txBody>
          </p:sp>
          <p:sp>
            <p:nvSpPr>
              <p:cNvPr id="83" name="îŝ1ídè"/>
              <p:cNvSpPr txBox="1"/>
              <p:nvPr/>
            </p:nvSpPr>
            <p:spPr>
              <a:xfrm>
                <a:off x="7051254" y="1507456"/>
                <a:ext cx="1010387" cy="838196"/>
              </a:xfrm>
              <a:prstGeom prst="rect">
                <a:avLst/>
              </a:prstGeom>
              <a:noFill/>
            </p:spPr>
            <p:txBody>
              <a:bodyPr wrap="square" lIns="0" tIns="0" rIns="0" bIns="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defTabSz="914400">
                  <a:lnSpc>
                    <a:spcPct val="120000"/>
                  </a:lnSpc>
                  <a:spcBef>
                    <a:spcPct val="0"/>
                  </a:spcBef>
                  <a:defRPr/>
                </a:pPr>
                <a:r>
                  <a:rPr lang="zh-CN" altLang="en-US" sz="1600" dirty="0"/>
                  <a:t>形成管理、保管利用、长期保存</a:t>
                </a:r>
                <a:endParaRPr lang="zh-CN" altLang="en-US" sz="1600" dirty="0"/>
              </a:p>
            </p:txBody>
          </p:sp>
        </p:grpSp>
        <p:sp>
          <p:nvSpPr>
            <p:cNvPr id="79" name="ïṩḷíde"/>
            <p:cNvSpPr txBox="1"/>
            <p:nvPr/>
          </p:nvSpPr>
          <p:spPr>
            <a:xfrm>
              <a:off x="1624602" y="2996836"/>
              <a:ext cx="723726" cy="976197"/>
            </a:xfrm>
            <a:custGeom>
              <a:avLst/>
              <a:gdLst>
                <a:gd name="T0" fmla="*/ 88862 h 440259"/>
                <a:gd name="T1" fmla="*/ 88862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88862 h 440259"/>
                <a:gd name="T29" fmla="*/ 88862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3" h="423">
                  <a:moveTo>
                    <a:pt x="307" y="51"/>
                  </a:moveTo>
                  <a:cubicBezTo>
                    <a:pt x="183" y="51"/>
                    <a:pt x="162" y="4"/>
                    <a:pt x="162" y="4"/>
                  </a:cubicBezTo>
                  <a:cubicBezTo>
                    <a:pt x="161" y="2"/>
                    <a:pt x="159" y="0"/>
                    <a:pt x="156" y="0"/>
                  </a:cubicBezTo>
                  <a:lnTo>
                    <a:pt x="156" y="0"/>
                  </a:lnTo>
                  <a:cubicBezTo>
                    <a:pt x="154" y="0"/>
                    <a:pt x="152" y="2"/>
                    <a:pt x="151" y="4"/>
                  </a:cubicBezTo>
                  <a:cubicBezTo>
                    <a:pt x="150" y="4"/>
                    <a:pt x="129" y="51"/>
                    <a:pt x="6" y="51"/>
                  </a:cubicBezTo>
                  <a:cubicBezTo>
                    <a:pt x="3" y="51"/>
                    <a:pt x="0" y="54"/>
                    <a:pt x="0" y="57"/>
                  </a:cubicBezTo>
                  <a:lnTo>
                    <a:pt x="0" y="268"/>
                  </a:lnTo>
                  <a:cubicBezTo>
                    <a:pt x="0" y="354"/>
                    <a:pt x="148" y="419"/>
                    <a:pt x="154" y="422"/>
                  </a:cubicBezTo>
                  <a:cubicBezTo>
                    <a:pt x="155" y="422"/>
                    <a:pt x="155" y="423"/>
                    <a:pt x="156" y="423"/>
                  </a:cubicBezTo>
                  <a:cubicBezTo>
                    <a:pt x="157" y="423"/>
                    <a:pt x="158" y="422"/>
                    <a:pt x="159" y="422"/>
                  </a:cubicBezTo>
                  <a:cubicBezTo>
                    <a:pt x="165" y="419"/>
                    <a:pt x="313" y="354"/>
                    <a:pt x="313" y="268"/>
                  </a:cubicBezTo>
                  <a:lnTo>
                    <a:pt x="313" y="57"/>
                  </a:lnTo>
                  <a:cubicBezTo>
                    <a:pt x="313" y="54"/>
                    <a:pt x="310" y="51"/>
                    <a:pt x="307" y="51"/>
                  </a:cubicBezTo>
                  <a:close/>
                  <a:moveTo>
                    <a:pt x="279" y="255"/>
                  </a:moveTo>
                  <a:cubicBezTo>
                    <a:pt x="279" y="323"/>
                    <a:pt x="163" y="374"/>
                    <a:pt x="158" y="376"/>
                  </a:cubicBezTo>
                  <a:cubicBezTo>
                    <a:pt x="158" y="377"/>
                    <a:pt x="157" y="377"/>
                    <a:pt x="156" y="377"/>
                  </a:cubicBezTo>
                  <a:cubicBezTo>
                    <a:pt x="156" y="377"/>
                    <a:pt x="155" y="377"/>
                    <a:pt x="154" y="376"/>
                  </a:cubicBezTo>
                  <a:cubicBezTo>
                    <a:pt x="149" y="374"/>
                    <a:pt x="34" y="323"/>
                    <a:pt x="34" y="255"/>
                  </a:cubicBezTo>
                  <a:lnTo>
                    <a:pt x="34" y="91"/>
                  </a:lnTo>
                  <a:cubicBezTo>
                    <a:pt x="34" y="88"/>
                    <a:pt x="36" y="86"/>
                    <a:pt x="39" y="86"/>
                  </a:cubicBezTo>
                  <a:cubicBezTo>
                    <a:pt x="135" y="86"/>
                    <a:pt x="152" y="49"/>
                    <a:pt x="152" y="49"/>
                  </a:cubicBezTo>
                  <a:cubicBezTo>
                    <a:pt x="153" y="47"/>
                    <a:pt x="154" y="46"/>
                    <a:pt x="156" y="46"/>
                  </a:cubicBezTo>
                  <a:lnTo>
                    <a:pt x="156" y="46"/>
                  </a:lnTo>
                  <a:cubicBezTo>
                    <a:pt x="158" y="46"/>
                    <a:pt x="160" y="47"/>
                    <a:pt x="161" y="49"/>
                  </a:cubicBezTo>
                  <a:cubicBezTo>
                    <a:pt x="161" y="49"/>
                    <a:pt x="177" y="86"/>
                    <a:pt x="274" y="86"/>
                  </a:cubicBezTo>
                  <a:cubicBezTo>
                    <a:pt x="277" y="86"/>
                    <a:pt x="279" y="88"/>
                    <a:pt x="279" y="91"/>
                  </a:cubicBezTo>
                  <a:lnTo>
                    <a:pt x="279" y="255"/>
                  </a:lnTo>
                  <a:close/>
                </a:path>
              </a:pathLst>
            </a:custGeom>
            <a:noFill/>
          </p:spPr>
          <p:txBody>
            <a:bodyPr wrap="non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2000" b="1" dirty="0">
                  <a:latin typeface="楷体" panose="02010609060101010101" pitchFamily="49" charset="-122"/>
                  <a:ea typeface="楷体" panose="02010609060101010101" pitchFamily="49" charset="-122"/>
                </a:rPr>
                <a:t>安全保障</a:t>
              </a:r>
              <a:endParaRPr lang="zh-CN" altLang="en-US" sz="2000" b="1" dirty="0">
                <a:latin typeface="楷体" panose="02010609060101010101" pitchFamily="49" charset="-122"/>
                <a:ea typeface="楷体" panose="02010609060101010101" pitchFamily="49" charset="-122"/>
              </a:endParaRPr>
            </a:p>
          </p:txBody>
        </p:sp>
        <p:sp>
          <p:nvSpPr>
            <p:cNvPr id="80" name="i$ḷiḓé"/>
            <p:cNvSpPr txBox="1"/>
            <p:nvPr/>
          </p:nvSpPr>
          <p:spPr>
            <a:xfrm>
              <a:off x="6588719" y="3298217"/>
              <a:ext cx="1464297" cy="291040"/>
            </a:xfrm>
            <a:prstGeom prst="rect">
              <a:avLst/>
            </a:prstGeom>
            <a:noFill/>
          </p:spPr>
          <p:txBody>
            <a:bodyPr wrap="none" lIns="0" tIns="0" rIns="0" bIns="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b="1" dirty="0">
                  <a:latin typeface="楷体" panose="02010609060101010101" pitchFamily="49" charset="-122"/>
                  <a:ea typeface="楷体" panose="02010609060101010101" pitchFamily="49" charset="-122"/>
                </a:rPr>
                <a:t>凭证价值支撑</a:t>
              </a:r>
              <a:endParaRPr lang="zh-CN" altLang="en-US" sz="2000" b="1" dirty="0">
                <a:latin typeface="楷体" panose="02010609060101010101" pitchFamily="49" charset="-122"/>
                <a:ea typeface="楷体" panose="02010609060101010101" pitchFamily="49" charset="-122"/>
              </a:endParaRPr>
            </a:p>
          </p:txBody>
        </p:sp>
        <p:sp>
          <p:nvSpPr>
            <p:cNvPr id="81" name="íŝļîḋè"/>
            <p:cNvSpPr/>
            <p:nvPr/>
          </p:nvSpPr>
          <p:spPr bwMode="auto">
            <a:xfrm>
              <a:off x="4051650" y="1606068"/>
              <a:ext cx="1018512" cy="673103"/>
            </a:xfrm>
            <a:custGeom>
              <a:avLst/>
              <a:gdLst/>
              <a:ahLst/>
              <a:cxnLst>
                <a:cxn ang="0">
                  <a:pos x="310" y="142"/>
                </a:cxn>
                <a:cxn ang="0">
                  <a:pos x="158" y="0"/>
                </a:cxn>
                <a:cxn ang="0">
                  <a:pos x="0" y="142"/>
                </a:cxn>
                <a:cxn ang="0">
                  <a:pos x="112" y="142"/>
                </a:cxn>
                <a:cxn ang="0">
                  <a:pos x="110" y="164"/>
                </a:cxn>
                <a:cxn ang="0">
                  <a:pos x="155" y="205"/>
                </a:cxn>
                <a:cxn ang="0">
                  <a:pos x="200" y="164"/>
                </a:cxn>
                <a:cxn ang="0">
                  <a:pos x="197" y="142"/>
                </a:cxn>
                <a:cxn ang="0">
                  <a:pos x="310" y="142"/>
                </a:cxn>
              </a:cxnLst>
              <a:rect l="0" t="0" r="r" b="b"/>
              <a:pathLst>
                <a:path w="310" h="205">
                  <a:moveTo>
                    <a:pt x="310" y="142"/>
                  </a:moveTo>
                  <a:cubicBezTo>
                    <a:pt x="158" y="0"/>
                    <a:pt x="158" y="0"/>
                    <a:pt x="158" y="0"/>
                  </a:cubicBezTo>
                  <a:cubicBezTo>
                    <a:pt x="0" y="142"/>
                    <a:pt x="0" y="142"/>
                    <a:pt x="0" y="142"/>
                  </a:cubicBezTo>
                  <a:cubicBezTo>
                    <a:pt x="112" y="142"/>
                    <a:pt x="112" y="142"/>
                    <a:pt x="112" y="142"/>
                  </a:cubicBezTo>
                  <a:cubicBezTo>
                    <a:pt x="108" y="149"/>
                    <a:pt x="110" y="155"/>
                    <a:pt x="110" y="164"/>
                  </a:cubicBezTo>
                  <a:cubicBezTo>
                    <a:pt x="110" y="188"/>
                    <a:pt x="131" y="205"/>
                    <a:pt x="155" y="205"/>
                  </a:cubicBezTo>
                  <a:cubicBezTo>
                    <a:pt x="179" y="205"/>
                    <a:pt x="200" y="188"/>
                    <a:pt x="200" y="164"/>
                  </a:cubicBezTo>
                  <a:cubicBezTo>
                    <a:pt x="200" y="156"/>
                    <a:pt x="201" y="149"/>
                    <a:pt x="197" y="142"/>
                  </a:cubicBezTo>
                  <a:cubicBezTo>
                    <a:pt x="310" y="142"/>
                    <a:pt x="310" y="142"/>
                    <a:pt x="310" y="142"/>
                  </a:cubicBezTo>
                </a:path>
              </a:pathLst>
            </a:custGeom>
            <a:solidFill>
              <a:schemeClr val="bg1">
                <a:lumMod val="85000"/>
              </a:schemeClr>
            </a:solidFill>
            <a:ln w="19050">
              <a:solidFill>
                <a:schemeClr val="bg1"/>
              </a:solidFill>
              <a:round/>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grpSp>
      <p:sp>
        <p:nvSpPr>
          <p:cNvPr id="52" name="内容占位符 2"/>
          <p:cNvSpPr txBox="1"/>
          <p:nvPr/>
        </p:nvSpPr>
        <p:spPr>
          <a:xfrm>
            <a:off x="624869" y="1271452"/>
            <a:ext cx="7848872" cy="648072"/>
          </a:xfrm>
          <a:prstGeom prst="rect">
            <a:avLst/>
          </a:prstGeom>
        </p:spPr>
        <p:txBody>
          <a:bodyPr/>
          <a:lstStyle>
            <a:lvl1pPr marL="408305" indent="-408305" algn="l" defTabSz="1088390" rtl="0" eaLnBrk="1" latinLnBrk="0" hangingPunct="1">
              <a:spcBef>
                <a:spcPct val="20000"/>
              </a:spcBef>
              <a:buFont typeface="Arial" panose="020B0604020202020204" pitchFamily="34" charset="0"/>
              <a:buNone/>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indent="0" algn="just">
              <a:defRPr/>
            </a:pPr>
            <a:r>
              <a:rPr lang="zh-CN" altLang="en-US" sz="2000" b="1" dirty="0">
                <a:solidFill>
                  <a:srgbClr val="C00000"/>
                </a:solidFill>
                <a:latin typeface="楷体" panose="02010609060101010101" pitchFamily="49" charset="-122"/>
                <a:ea typeface="楷体" panose="02010609060101010101" pitchFamily="49" charset="-122"/>
              </a:rPr>
              <a:t>结合电子文件管理可控，形成中大电子文件管理信息化安全模型</a:t>
            </a:r>
            <a:endParaRPr lang="en-US" altLang="zh-CN" sz="2000" b="1" dirty="0">
              <a:solidFill>
                <a:srgbClr val="C00000"/>
              </a:solidFill>
              <a:latin typeface="楷体" panose="02010609060101010101" pitchFamily="49" charset="-122"/>
              <a:ea typeface="楷体" panose="02010609060101010101" pitchFamily="49" charset="-122"/>
            </a:endParaRPr>
          </a:p>
        </p:txBody>
      </p:sp>
      <p:sp>
        <p:nvSpPr>
          <p:cNvPr id="60" name="Text Box 16"/>
          <p:cNvSpPr txBox="1">
            <a:spLocks noChangeArrowheads="1"/>
          </p:cNvSpPr>
          <p:nvPr/>
        </p:nvSpPr>
        <p:spPr bwMode="gray">
          <a:xfrm>
            <a:off x="168627" y="5154882"/>
            <a:ext cx="88924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chemeClr val="tx1"/>
                </a:solidFill>
                <a:latin typeface="幼圆" panose="02010509060101010101" pitchFamily="49" charset="-122"/>
                <a:ea typeface="幼圆" panose="02010509060101010101" pitchFamily="49" charset="-122"/>
              </a:defRPr>
            </a:lvl1pPr>
            <a:lvl2pPr marL="742950" indent="-285750">
              <a:defRPr sz="1400">
                <a:solidFill>
                  <a:schemeClr val="tx1"/>
                </a:solidFill>
                <a:latin typeface="幼圆" panose="02010509060101010101" pitchFamily="49" charset="-122"/>
                <a:ea typeface="幼圆" panose="02010509060101010101" pitchFamily="49" charset="-122"/>
              </a:defRPr>
            </a:lvl2pPr>
            <a:lvl3pPr marL="1143000" indent="-228600">
              <a:defRPr sz="1400">
                <a:solidFill>
                  <a:schemeClr val="tx1"/>
                </a:solidFill>
                <a:latin typeface="幼圆" panose="02010509060101010101" pitchFamily="49" charset="-122"/>
                <a:ea typeface="幼圆" panose="02010509060101010101" pitchFamily="49" charset="-122"/>
              </a:defRPr>
            </a:lvl3pPr>
            <a:lvl4pPr marL="1600200" indent="-228600">
              <a:defRPr sz="1400">
                <a:solidFill>
                  <a:schemeClr val="tx1"/>
                </a:solidFill>
                <a:latin typeface="幼圆" panose="02010509060101010101" pitchFamily="49" charset="-122"/>
                <a:ea typeface="幼圆" panose="02010509060101010101" pitchFamily="49" charset="-122"/>
              </a:defRPr>
            </a:lvl4pPr>
            <a:lvl5pPr marL="2057400" indent="-228600">
              <a:defRPr sz="1400">
                <a:solidFill>
                  <a:schemeClr val="tx1"/>
                </a:solidFill>
                <a:latin typeface="幼圆" panose="02010509060101010101" pitchFamily="49" charset="-122"/>
                <a:ea typeface="幼圆" panose="02010509060101010101" pitchFamily="49" charset="-122"/>
              </a:defRPr>
            </a:lvl5pPr>
            <a:lvl6pPr marL="2514600" indent="-228600" eaLnBrk="0" fontAlgn="base" hangingPunct="0">
              <a:spcBef>
                <a:spcPct val="0"/>
              </a:spcBef>
              <a:spcAft>
                <a:spcPct val="0"/>
              </a:spcAft>
              <a:defRPr sz="1400">
                <a:solidFill>
                  <a:schemeClr val="tx1"/>
                </a:solidFill>
                <a:latin typeface="幼圆" panose="02010509060101010101" pitchFamily="49" charset="-122"/>
                <a:ea typeface="幼圆" panose="02010509060101010101" pitchFamily="49" charset="-122"/>
              </a:defRPr>
            </a:lvl6pPr>
            <a:lvl7pPr marL="2971800" indent="-228600" eaLnBrk="0" fontAlgn="base" hangingPunct="0">
              <a:spcBef>
                <a:spcPct val="0"/>
              </a:spcBef>
              <a:spcAft>
                <a:spcPct val="0"/>
              </a:spcAft>
              <a:defRPr sz="1400">
                <a:solidFill>
                  <a:schemeClr val="tx1"/>
                </a:solidFill>
                <a:latin typeface="幼圆" panose="02010509060101010101" pitchFamily="49" charset="-122"/>
                <a:ea typeface="幼圆" panose="02010509060101010101" pitchFamily="49" charset="-122"/>
              </a:defRPr>
            </a:lvl7pPr>
            <a:lvl8pPr marL="3429000" indent="-228600" eaLnBrk="0" fontAlgn="base" hangingPunct="0">
              <a:spcBef>
                <a:spcPct val="0"/>
              </a:spcBef>
              <a:spcAft>
                <a:spcPct val="0"/>
              </a:spcAft>
              <a:defRPr sz="1400">
                <a:solidFill>
                  <a:schemeClr val="tx1"/>
                </a:solidFill>
                <a:latin typeface="幼圆" panose="02010509060101010101" pitchFamily="49" charset="-122"/>
                <a:ea typeface="幼圆" panose="02010509060101010101" pitchFamily="49" charset="-122"/>
              </a:defRPr>
            </a:lvl8pPr>
            <a:lvl9pPr marL="3886200" indent="-228600" eaLnBrk="0" fontAlgn="base" hangingPunct="0">
              <a:spcBef>
                <a:spcPct val="0"/>
              </a:spcBef>
              <a:spcAft>
                <a:spcPct val="0"/>
              </a:spcAft>
              <a:defRPr sz="1400">
                <a:solidFill>
                  <a:schemeClr val="tx1"/>
                </a:solidFill>
                <a:latin typeface="幼圆" panose="02010509060101010101" pitchFamily="49" charset="-122"/>
                <a:ea typeface="幼圆" panose="02010509060101010101" pitchFamily="49" charset="-122"/>
              </a:defRPr>
            </a:lvl9pPr>
          </a:lstStyle>
          <a:p>
            <a:pPr algn="ctr">
              <a:lnSpc>
                <a:spcPct val="150000"/>
              </a:lnSpc>
            </a:pPr>
            <a:r>
              <a:rPr lang="zh-CN" altLang="en-US" sz="2200" b="1" dirty="0">
                <a:solidFill>
                  <a:srgbClr val="C00000"/>
                </a:solidFill>
                <a:latin typeface="楷体" panose="02010609060101010101" pitchFamily="49" charset="-122"/>
                <a:ea typeface="楷体" panose="02010609060101010101" pitchFamily="49" charset="-122"/>
              </a:rPr>
              <a:t>管理要求：</a:t>
            </a:r>
            <a:endParaRPr lang="en-US" altLang="zh-CN" sz="2200" b="1" dirty="0">
              <a:solidFill>
                <a:srgbClr val="C00000"/>
              </a:solidFill>
              <a:latin typeface="楷体" panose="02010609060101010101" pitchFamily="49" charset="-122"/>
              <a:ea typeface="楷体" panose="02010609060101010101" pitchFamily="49" charset="-122"/>
            </a:endParaRPr>
          </a:p>
          <a:p>
            <a:pPr algn="ctr">
              <a:lnSpc>
                <a:spcPct val="150000"/>
              </a:lnSpc>
            </a:pPr>
            <a:r>
              <a:rPr lang="zh-CN" altLang="en-US" sz="2200" dirty="0">
                <a:solidFill>
                  <a:srgbClr val="1C1C1C"/>
                </a:solidFill>
                <a:latin typeface="楷体" panose="02010609060101010101" pitchFamily="49" charset="-122"/>
                <a:ea typeface="楷体" panose="02010609060101010101" pitchFamily="49" charset="-122"/>
              </a:rPr>
              <a:t>统一管理、全程管理、规范标准、便于利用、安全保密、确保凭证效力</a:t>
            </a:r>
            <a:endParaRPr lang="en-US" altLang="zh-CN" sz="2200" dirty="0">
              <a:solidFill>
                <a:srgbClr val="1C1C1C"/>
              </a:solidFill>
              <a:latin typeface="楷体" panose="02010609060101010101" pitchFamily="49" charset="-122"/>
              <a:ea typeface="楷体" panose="02010609060101010101" pitchFamily="49" charset="-122"/>
            </a:endParaRPr>
          </a:p>
        </p:txBody>
      </p:sp>
      <p:sp>
        <p:nvSpPr>
          <p:cNvPr id="100" name="protection-shield_65"/>
          <p:cNvSpPr>
            <a:spLocks noChangeAspect="1"/>
          </p:cNvSpPr>
          <p:nvPr/>
        </p:nvSpPr>
        <p:spPr bwMode="auto">
          <a:xfrm>
            <a:off x="1816889" y="4438857"/>
            <a:ext cx="452003" cy="609685"/>
          </a:xfrm>
          <a:custGeom>
            <a:avLst/>
            <a:gdLst>
              <a:gd name="T0" fmla="*/ 88862 h 440259"/>
              <a:gd name="T1" fmla="*/ 88862 h 440259"/>
              <a:gd name="T2" fmla="*/ 278945 h 440259"/>
              <a:gd name="T3" fmla="*/ 278945 h 440259"/>
              <a:gd name="T4" fmla="*/ 278945 h 440259"/>
              <a:gd name="T5" fmla="*/ 278945 h 440259"/>
              <a:gd name="T6" fmla="*/ 278945 h 440259"/>
              <a:gd name="T7" fmla="*/ 278945 h 440259"/>
              <a:gd name="T8" fmla="*/ 278945 h 440259"/>
              <a:gd name="T9" fmla="*/ 278945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278945 h 440259"/>
              <a:gd name="T19" fmla="*/ 278945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88862 h 440259"/>
              <a:gd name="T29" fmla="*/ 88862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278945 h 440259"/>
              <a:gd name="T39" fmla="*/ 278945 h 440259"/>
              <a:gd name="T40" fmla="*/ 278945 h 440259"/>
              <a:gd name="T41" fmla="*/ 278945 h 440259"/>
              <a:gd name="T42" fmla="*/ 278945 h 440259"/>
              <a:gd name="T43" fmla="*/ 278945 h 440259"/>
              <a:gd name="T44" fmla="*/ 278945 h 440259"/>
              <a:gd name="T45" fmla="*/ 278945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278945 h 440259"/>
              <a:gd name="T55"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3" h="423">
                <a:moveTo>
                  <a:pt x="307" y="51"/>
                </a:moveTo>
                <a:cubicBezTo>
                  <a:pt x="183" y="51"/>
                  <a:pt x="162" y="4"/>
                  <a:pt x="162" y="4"/>
                </a:cubicBezTo>
                <a:cubicBezTo>
                  <a:pt x="161" y="2"/>
                  <a:pt x="159" y="0"/>
                  <a:pt x="156" y="0"/>
                </a:cubicBezTo>
                <a:lnTo>
                  <a:pt x="156" y="0"/>
                </a:lnTo>
                <a:cubicBezTo>
                  <a:pt x="154" y="0"/>
                  <a:pt x="152" y="2"/>
                  <a:pt x="151" y="4"/>
                </a:cubicBezTo>
                <a:cubicBezTo>
                  <a:pt x="150" y="4"/>
                  <a:pt x="129" y="51"/>
                  <a:pt x="6" y="51"/>
                </a:cubicBezTo>
                <a:cubicBezTo>
                  <a:pt x="3" y="51"/>
                  <a:pt x="0" y="54"/>
                  <a:pt x="0" y="57"/>
                </a:cubicBezTo>
                <a:lnTo>
                  <a:pt x="0" y="268"/>
                </a:lnTo>
                <a:cubicBezTo>
                  <a:pt x="0" y="354"/>
                  <a:pt x="148" y="419"/>
                  <a:pt x="154" y="422"/>
                </a:cubicBezTo>
                <a:cubicBezTo>
                  <a:pt x="155" y="422"/>
                  <a:pt x="155" y="423"/>
                  <a:pt x="156" y="423"/>
                </a:cubicBezTo>
                <a:cubicBezTo>
                  <a:pt x="157" y="423"/>
                  <a:pt x="158" y="422"/>
                  <a:pt x="159" y="422"/>
                </a:cubicBezTo>
                <a:cubicBezTo>
                  <a:pt x="165" y="419"/>
                  <a:pt x="313" y="354"/>
                  <a:pt x="313" y="268"/>
                </a:cubicBezTo>
                <a:lnTo>
                  <a:pt x="313" y="57"/>
                </a:lnTo>
                <a:cubicBezTo>
                  <a:pt x="313" y="54"/>
                  <a:pt x="310" y="51"/>
                  <a:pt x="307" y="51"/>
                </a:cubicBezTo>
                <a:close/>
                <a:moveTo>
                  <a:pt x="279" y="255"/>
                </a:moveTo>
                <a:cubicBezTo>
                  <a:pt x="279" y="323"/>
                  <a:pt x="163" y="374"/>
                  <a:pt x="158" y="376"/>
                </a:cubicBezTo>
                <a:cubicBezTo>
                  <a:pt x="158" y="377"/>
                  <a:pt x="157" y="377"/>
                  <a:pt x="156" y="377"/>
                </a:cubicBezTo>
                <a:cubicBezTo>
                  <a:pt x="156" y="377"/>
                  <a:pt x="155" y="377"/>
                  <a:pt x="154" y="376"/>
                </a:cubicBezTo>
                <a:cubicBezTo>
                  <a:pt x="149" y="374"/>
                  <a:pt x="34" y="323"/>
                  <a:pt x="34" y="255"/>
                </a:cubicBezTo>
                <a:lnTo>
                  <a:pt x="34" y="91"/>
                </a:lnTo>
                <a:cubicBezTo>
                  <a:pt x="34" y="88"/>
                  <a:pt x="36" y="86"/>
                  <a:pt x="39" y="86"/>
                </a:cubicBezTo>
                <a:cubicBezTo>
                  <a:pt x="135" y="86"/>
                  <a:pt x="152" y="49"/>
                  <a:pt x="152" y="49"/>
                </a:cubicBezTo>
                <a:cubicBezTo>
                  <a:pt x="153" y="47"/>
                  <a:pt x="154" y="46"/>
                  <a:pt x="156" y="46"/>
                </a:cubicBezTo>
                <a:lnTo>
                  <a:pt x="156" y="46"/>
                </a:lnTo>
                <a:cubicBezTo>
                  <a:pt x="158" y="46"/>
                  <a:pt x="160" y="47"/>
                  <a:pt x="161" y="49"/>
                </a:cubicBezTo>
                <a:cubicBezTo>
                  <a:pt x="161" y="49"/>
                  <a:pt x="177" y="86"/>
                  <a:pt x="274" y="86"/>
                </a:cubicBezTo>
                <a:cubicBezTo>
                  <a:pt x="277" y="86"/>
                  <a:pt x="279" y="88"/>
                  <a:pt x="279" y="91"/>
                </a:cubicBezTo>
                <a:lnTo>
                  <a:pt x="279" y="255"/>
                </a:lnTo>
                <a:close/>
              </a:path>
            </a:pathLst>
          </a:custGeom>
          <a:solidFill>
            <a:srgbClr val="4276AA"/>
          </a:solidFill>
          <a:ln>
            <a:noFill/>
          </a:ln>
        </p:spPr>
      </p:sp>
      <p:sp>
        <p:nvSpPr>
          <p:cNvPr id="140" name="stamp_65696"/>
          <p:cNvSpPr>
            <a:spLocks noChangeAspect="1"/>
          </p:cNvSpPr>
          <p:nvPr/>
        </p:nvSpPr>
        <p:spPr bwMode="auto">
          <a:xfrm>
            <a:off x="7575910" y="4431234"/>
            <a:ext cx="402239" cy="609685"/>
          </a:xfrm>
          <a:custGeom>
            <a:avLst/>
            <a:gdLst>
              <a:gd name="connsiteX0" fmla="*/ 42403 w 380961"/>
              <a:gd name="connsiteY0" fmla="*/ 524911 h 577432"/>
              <a:gd name="connsiteX1" fmla="*/ 338558 w 380961"/>
              <a:gd name="connsiteY1" fmla="*/ 524911 h 577432"/>
              <a:gd name="connsiteX2" fmla="*/ 364391 w 380961"/>
              <a:gd name="connsiteY2" fmla="*/ 550711 h 577432"/>
              <a:gd name="connsiteX3" fmla="*/ 338558 w 380961"/>
              <a:gd name="connsiteY3" fmla="*/ 577432 h 577432"/>
              <a:gd name="connsiteX4" fmla="*/ 42403 w 380961"/>
              <a:gd name="connsiteY4" fmla="*/ 577432 h 577432"/>
              <a:gd name="connsiteX5" fmla="*/ 16570 w 380961"/>
              <a:gd name="connsiteY5" fmla="*/ 550711 h 577432"/>
              <a:gd name="connsiteX6" fmla="*/ 42403 w 380961"/>
              <a:gd name="connsiteY6" fmla="*/ 524911 h 577432"/>
              <a:gd name="connsiteX7" fmla="*/ 190020 w 380961"/>
              <a:gd name="connsiteY7" fmla="*/ 52496 h 577432"/>
              <a:gd name="connsiteX8" fmla="*/ 105157 w 380961"/>
              <a:gd name="connsiteY8" fmla="*/ 138146 h 577432"/>
              <a:gd name="connsiteX9" fmla="*/ 190020 w 380961"/>
              <a:gd name="connsiteY9" fmla="*/ 222876 h 577432"/>
              <a:gd name="connsiteX10" fmla="*/ 275805 w 380961"/>
              <a:gd name="connsiteY10" fmla="*/ 138146 h 577432"/>
              <a:gd name="connsiteX11" fmla="*/ 190020 w 380961"/>
              <a:gd name="connsiteY11" fmla="*/ 52496 h 577432"/>
              <a:gd name="connsiteX12" fmla="*/ 190020 w 380961"/>
              <a:gd name="connsiteY12" fmla="*/ 0 h 577432"/>
              <a:gd name="connsiteX13" fmla="*/ 328383 w 380961"/>
              <a:gd name="connsiteY13" fmla="*/ 138146 h 577432"/>
              <a:gd name="connsiteX14" fmla="*/ 261969 w 380961"/>
              <a:gd name="connsiteY14" fmla="*/ 255110 h 577432"/>
              <a:gd name="connsiteX15" fmla="*/ 269348 w 380961"/>
              <a:gd name="connsiteY15" fmla="*/ 270767 h 577432"/>
              <a:gd name="connsiteX16" fmla="*/ 265658 w 380961"/>
              <a:gd name="connsiteY16" fmla="*/ 281819 h 577432"/>
              <a:gd name="connsiteX17" fmla="*/ 269348 w 380961"/>
              <a:gd name="connsiteY17" fmla="*/ 292870 h 577432"/>
              <a:gd name="connsiteX18" fmla="*/ 249055 w 380961"/>
              <a:gd name="connsiteY18" fmla="*/ 317737 h 577432"/>
              <a:gd name="connsiteX19" fmla="*/ 249055 w 380961"/>
              <a:gd name="connsiteY19" fmla="*/ 345366 h 577432"/>
              <a:gd name="connsiteX20" fmla="*/ 380961 w 380961"/>
              <a:gd name="connsiteY20" fmla="*/ 433780 h 577432"/>
              <a:gd name="connsiteX21" fmla="*/ 380961 w 380961"/>
              <a:gd name="connsiteY21" fmla="*/ 473382 h 577432"/>
              <a:gd name="connsiteX22" fmla="*/ 354211 w 380961"/>
              <a:gd name="connsiteY22" fmla="*/ 499169 h 577432"/>
              <a:gd name="connsiteX23" fmla="*/ 25828 w 380961"/>
              <a:gd name="connsiteY23" fmla="*/ 499169 h 577432"/>
              <a:gd name="connsiteX24" fmla="*/ 0 w 380961"/>
              <a:gd name="connsiteY24" fmla="*/ 473382 h 577432"/>
              <a:gd name="connsiteX25" fmla="*/ 0 w 380961"/>
              <a:gd name="connsiteY25" fmla="*/ 433780 h 577432"/>
              <a:gd name="connsiteX26" fmla="*/ 130984 w 380961"/>
              <a:gd name="connsiteY26" fmla="*/ 345366 h 577432"/>
              <a:gd name="connsiteX27" fmla="*/ 130984 w 380961"/>
              <a:gd name="connsiteY27" fmla="*/ 317737 h 577432"/>
              <a:gd name="connsiteX28" fmla="*/ 111614 w 380961"/>
              <a:gd name="connsiteY28" fmla="*/ 292870 h 577432"/>
              <a:gd name="connsiteX29" fmla="*/ 114381 w 380961"/>
              <a:gd name="connsiteY29" fmla="*/ 281819 h 577432"/>
              <a:gd name="connsiteX30" fmla="*/ 111614 w 380961"/>
              <a:gd name="connsiteY30" fmla="*/ 270767 h 577432"/>
              <a:gd name="connsiteX31" fmla="*/ 118070 w 380961"/>
              <a:gd name="connsiteY31" fmla="*/ 255110 h 577432"/>
              <a:gd name="connsiteX32" fmla="*/ 52578 w 380961"/>
              <a:gd name="connsiteY32" fmla="*/ 138146 h 577432"/>
              <a:gd name="connsiteX33" fmla="*/ 190020 w 380961"/>
              <a:gd name="connsiteY33" fmla="*/ 0 h 57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80961" h="577432">
                <a:moveTo>
                  <a:pt x="42403" y="524911"/>
                </a:moveTo>
                <a:lnTo>
                  <a:pt x="338558" y="524911"/>
                </a:lnTo>
                <a:cubicBezTo>
                  <a:pt x="352397" y="524911"/>
                  <a:pt x="364391" y="535968"/>
                  <a:pt x="364391" y="550711"/>
                </a:cubicBezTo>
                <a:cubicBezTo>
                  <a:pt x="364391" y="565454"/>
                  <a:pt x="352397" y="577432"/>
                  <a:pt x="338558" y="577432"/>
                </a:cubicBezTo>
                <a:lnTo>
                  <a:pt x="42403" y="577432"/>
                </a:lnTo>
                <a:cubicBezTo>
                  <a:pt x="27641" y="577432"/>
                  <a:pt x="16570" y="565454"/>
                  <a:pt x="16570" y="550711"/>
                </a:cubicBezTo>
                <a:cubicBezTo>
                  <a:pt x="16570" y="535968"/>
                  <a:pt x="27641" y="524911"/>
                  <a:pt x="42403" y="524911"/>
                </a:cubicBezTo>
                <a:close/>
                <a:moveTo>
                  <a:pt x="190020" y="52496"/>
                </a:moveTo>
                <a:cubicBezTo>
                  <a:pt x="142976" y="52496"/>
                  <a:pt x="105157" y="91176"/>
                  <a:pt x="105157" y="138146"/>
                </a:cubicBezTo>
                <a:cubicBezTo>
                  <a:pt x="105157" y="185116"/>
                  <a:pt x="142976" y="222876"/>
                  <a:pt x="190020" y="222876"/>
                </a:cubicBezTo>
                <a:cubicBezTo>
                  <a:pt x="237063" y="222876"/>
                  <a:pt x="275805" y="185116"/>
                  <a:pt x="275805" y="138146"/>
                </a:cubicBezTo>
                <a:cubicBezTo>
                  <a:pt x="275805" y="90256"/>
                  <a:pt x="237063" y="52496"/>
                  <a:pt x="190020" y="52496"/>
                </a:cubicBezTo>
                <a:close/>
                <a:moveTo>
                  <a:pt x="190020" y="0"/>
                </a:moveTo>
                <a:cubicBezTo>
                  <a:pt x="266581" y="0"/>
                  <a:pt x="328383" y="61705"/>
                  <a:pt x="328383" y="138146"/>
                </a:cubicBezTo>
                <a:cubicBezTo>
                  <a:pt x="328383" y="186958"/>
                  <a:pt x="301633" y="231165"/>
                  <a:pt x="261969" y="255110"/>
                </a:cubicBezTo>
                <a:cubicBezTo>
                  <a:pt x="266581" y="259715"/>
                  <a:pt x="269348" y="264320"/>
                  <a:pt x="269348" y="270767"/>
                </a:cubicBezTo>
                <a:cubicBezTo>
                  <a:pt x="269348" y="275372"/>
                  <a:pt x="268426" y="279056"/>
                  <a:pt x="265658" y="281819"/>
                </a:cubicBezTo>
                <a:cubicBezTo>
                  <a:pt x="268426" y="285502"/>
                  <a:pt x="269348" y="289186"/>
                  <a:pt x="269348" y="292870"/>
                </a:cubicBezTo>
                <a:cubicBezTo>
                  <a:pt x="269348" y="303922"/>
                  <a:pt x="261046" y="312211"/>
                  <a:pt x="249055" y="317737"/>
                </a:cubicBezTo>
                <a:lnTo>
                  <a:pt x="249055" y="345366"/>
                </a:lnTo>
                <a:cubicBezTo>
                  <a:pt x="359745" y="361943"/>
                  <a:pt x="380961" y="419965"/>
                  <a:pt x="380961" y="433780"/>
                </a:cubicBezTo>
                <a:lnTo>
                  <a:pt x="380961" y="473382"/>
                </a:lnTo>
                <a:cubicBezTo>
                  <a:pt x="380961" y="487196"/>
                  <a:pt x="368970" y="499169"/>
                  <a:pt x="354211" y="499169"/>
                </a:cubicBezTo>
                <a:lnTo>
                  <a:pt x="25828" y="499169"/>
                </a:lnTo>
                <a:cubicBezTo>
                  <a:pt x="11991" y="499169"/>
                  <a:pt x="0" y="487196"/>
                  <a:pt x="0" y="473382"/>
                </a:cubicBezTo>
                <a:lnTo>
                  <a:pt x="0" y="433780"/>
                </a:lnTo>
                <a:cubicBezTo>
                  <a:pt x="0" y="419965"/>
                  <a:pt x="20294" y="361022"/>
                  <a:pt x="130984" y="345366"/>
                </a:cubicBezTo>
                <a:lnTo>
                  <a:pt x="130984" y="317737"/>
                </a:lnTo>
                <a:cubicBezTo>
                  <a:pt x="118993" y="312211"/>
                  <a:pt x="111614" y="303922"/>
                  <a:pt x="111614" y="292870"/>
                </a:cubicBezTo>
                <a:cubicBezTo>
                  <a:pt x="111614" y="289186"/>
                  <a:pt x="112536" y="285502"/>
                  <a:pt x="114381" y="281819"/>
                </a:cubicBezTo>
                <a:cubicBezTo>
                  <a:pt x="112536" y="279056"/>
                  <a:pt x="111614" y="275372"/>
                  <a:pt x="111614" y="270767"/>
                </a:cubicBezTo>
                <a:cubicBezTo>
                  <a:pt x="111614" y="264320"/>
                  <a:pt x="114381" y="259715"/>
                  <a:pt x="118070" y="255110"/>
                </a:cubicBezTo>
                <a:cubicBezTo>
                  <a:pt x="79329" y="231165"/>
                  <a:pt x="52578" y="186958"/>
                  <a:pt x="52578" y="138146"/>
                </a:cubicBezTo>
                <a:cubicBezTo>
                  <a:pt x="52578" y="61705"/>
                  <a:pt x="114381" y="0"/>
                  <a:pt x="190020" y="0"/>
                </a:cubicBezTo>
                <a:close/>
              </a:path>
            </a:pathLst>
          </a:custGeom>
          <a:solidFill>
            <a:srgbClr val="5E5CA2"/>
          </a:solidFill>
          <a:ln>
            <a:noFill/>
          </a:ln>
        </p:spPr>
      </p:sp>
      <p:sp>
        <p:nvSpPr>
          <p:cNvPr id="46" name="矩形 45"/>
          <p:cNvSpPr/>
          <p:nvPr/>
        </p:nvSpPr>
        <p:spPr>
          <a:xfrm>
            <a:off x="3059832" y="620688"/>
            <a:ext cx="2879725"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应用体系</a:t>
            </a:r>
            <a:endParaRPr lang="zh-CN" altLang="en-US" sz="2000" dirty="0">
              <a:solidFill>
                <a:srgbClr val="FFFFFF"/>
              </a:solidFill>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aphicFrame>
        <p:nvGraphicFramePr>
          <p:cNvPr id="2" name="图示 1"/>
          <p:cNvGraphicFramePr/>
          <p:nvPr/>
        </p:nvGraphicFramePr>
        <p:xfrm>
          <a:off x="3293922" y="3808355"/>
          <a:ext cx="2433910" cy="9988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8" name="Rectangle 5"/>
          <p:cNvSpPr>
            <a:spLocks noChangeArrowheads="1"/>
          </p:cNvSpPr>
          <p:nvPr/>
        </p:nvSpPr>
        <p:spPr bwMode="auto">
          <a:xfrm>
            <a:off x="3172748" y="2222877"/>
            <a:ext cx="2846767" cy="1008210"/>
          </a:xfrm>
          <a:prstGeom prst="rect">
            <a:avLst/>
          </a:prstGeom>
        </p:spPr>
        <p:style>
          <a:lnRef idx="0">
            <a:schemeClr val="accent5"/>
          </a:lnRef>
          <a:fillRef idx="3">
            <a:schemeClr val="accent5"/>
          </a:fillRef>
          <a:effectRef idx="3">
            <a:schemeClr val="accent5"/>
          </a:effectRef>
          <a:fontRef idx="minor">
            <a:schemeClr val="lt1"/>
          </a:fontRef>
        </p:style>
        <p:txBody>
          <a:bodyPr wrap="none" anchor="ctr"/>
          <a:lstStyle/>
          <a:p>
            <a:pPr algn="ctr">
              <a:defRPr/>
            </a:pPr>
            <a:endParaRPr lang="en-US" altLang="zh-CN" sz="2800" dirty="0">
              <a:latin typeface="隶书" panose="02010509060101010101" pitchFamily="49" charset="-122"/>
              <a:ea typeface="隶书" panose="02010509060101010101" pitchFamily="49" charset="-122"/>
            </a:endParaRPr>
          </a:p>
          <a:p>
            <a:pPr algn="ctr">
              <a:defRPr/>
            </a:pPr>
            <a:r>
              <a:rPr lang="zh-CN" altLang="en-US" sz="24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隶书" panose="02010509060101010101" pitchFamily="49" charset="-122"/>
                <a:ea typeface="隶书" panose="02010509060101010101" pitchFamily="49" charset="-122"/>
              </a:rPr>
              <a:t>本校资源为主</a:t>
            </a:r>
            <a:endParaRPr lang="en-US" altLang="zh-CN" sz="24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隶书" panose="02010509060101010101" pitchFamily="49" charset="-122"/>
              <a:ea typeface="隶书" panose="02010509060101010101" pitchFamily="49" charset="-122"/>
            </a:endParaRPr>
          </a:p>
          <a:p>
            <a:pPr algn="ctr">
              <a:defRPr/>
            </a:pPr>
            <a:r>
              <a:rPr lang="zh-CN" altLang="en-US" sz="14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隶书" panose="02010509060101010101" pitchFamily="49" charset="-122"/>
                <a:ea typeface="隶书" panose="02010509060101010101" pitchFamily="49" charset="-122"/>
              </a:rPr>
              <a:t>原生性数字资源</a:t>
            </a:r>
            <a:endParaRPr lang="en-US" altLang="zh-CN" sz="14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隶书" panose="02010509060101010101" pitchFamily="49" charset="-122"/>
              <a:ea typeface="隶书" panose="02010509060101010101" pitchFamily="49" charset="-122"/>
            </a:endParaRPr>
          </a:p>
          <a:p>
            <a:pPr algn="ctr">
              <a:defRPr/>
            </a:pPr>
            <a:r>
              <a:rPr lang="zh-CN" altLang="en-US" sz="14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隶书" panose="02010509060101010101" pitchFamily="49" charset="-122"/>
                <a:ea typeface="隶书" panose="02010509060101010101" pitchFamily="49" charset="-122"/>
              </a:rPr>
              <a:t>纸质等其它载体形式信息的数字化</a:t>
            </a:r>
            <a:endParaRPr lang="zh-CN" altLang="en-US" sz="14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隶书" panose="02010509060101010101" pitchFamily="49" charset="-122"/>
              <a:ea typeface="隶书" panose="02010509060101010101" pitchFamily="49" charset="-122"/>
            </a:endParaRPr>
          </a:p>
          <a:p>
            <a:pPr algn="ctr">
              <a:defRPr/>
            </a:pPr>
            <a:endParaRPr lang="zh-CN" altLang="en-US" sz="2800" dirty="0">
              <a:latin typeface="隶书" panose="02010509060101010101" pitchFamily="49" charset="-122"/>
              <a:ea typeface="隶书" panose="02010509060101010101" pitchFamily="49" charset="-122"/>
            </a:endParaRPr>
          </a:p>
        </p:txBody>
      </p:sp>
      <p:sp>
        <p:nvSpPr>
          <p:cNvPr id="30" name="Rectangle 6"/>
          <p:cNvSpPr>
            <a:spLocks noChangeArrowheads="1"/>
          </p:cNvSpPr>
          <p:nvPr/>
        </p:nvSpPr>
        <p:spPr bwMode="auto">
          <a:xfrm>
            <a:off x="6300192" y="2996952"/>
            <a:ext cx="1872556" cy="561354"/>
          </a:xfrm>
          <a:prstGeom prst="rect">
            <a:avLst/>
          </a:prstGeom>
          <a:solidFill>
            <a:schemeClr val="accent1"/>
          </a:solidFill>
          <a:ln w="9525">
            <a:solidFill>
              <a:schemeClr val="tx1"/>
            </a:solidFill>
            <a:miter lim="800000"/>
          </a:ln>
          <a:effectLst/>
          <a:scene3d>
            <a:camera prst="perspectiveHeroicExtremeLeftFacing"/>
            <a:lightRig rig="threePt" dir="t"/>
          </a:scene3d>
          <a:sp3d>
            <a:bevelT/>
          </a:sp3d>
        </p:spPr>
        <p:txBody>
          <a:bodyPr wrap="none" anchor="ctr"/>
          <a:lstStyle/>
          <a:p>
            <a:pPr algn="ctr">
              <a:defRPr/>
            </a:pPr>
            <a:r>
              <a:rPr lang="zh-CN" alt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隶书" panose="02010509060101010101" pitchFamily="49" charset="-122"/>
                <a:ea typeface="隶书" panose="02010509060101010101" pitchFamily="49" charset="-122"/>
              </a:rPr>
              <a:t>其他高校</a:t>
            </a:r>
            <a:endParaRPr lang="zh-CN" alt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隶书" panose="02010509060101010101" pitchFamily="49" charset="-122"/>
              <a:ea typeface="隶书" panose="02010509060101010101" pitchFamily="49" charset="-122"/>
            </a:endParaRPr>
          </a:p>
        </p:txBody>
      </p:sp>
      <p:sp>
        <p:nvSpPr>
          <p:cNvPr id="31" name="Rectangle 7"/>
          <p:cNvSpPr>
            <a:spLocks noChangeArrowheads="1"/>
          </p:cNvSpPr>
          <p:nvPr/>
        </p:nvSpPr>
        <p:spPr bwMode="auto">
          <a:xfrm>
            <a:off x="6019514" y="3920043"/>
            <a:ext cx="1977809" cy="686558"/>
          </a:xfrm>
          <a:prstGeom prst="rect">
            <a:avLst/>
          </a:prstGeom>
          <a:solidFill>
            <a:schemeClr val="accent1"/>
          </a:solidFill>
          <a:ln w="9525">
            <a:solidFill>
              <a:schemeClr val="tx1"/>
            </a:solidFill>
            <a:miter lim="800000"/>
          </a:ln>
          <a:effectLst/>
          <a:scene3d>
            <a:camera prst="perspectiveContrastingLeftFacing"/>
            <a:lightRig rig="threePt" dir="t"/>
          </a:scene3d>
          <a:sp3d>
            <a:bevelT/>
          </a:sp3d>
        </p:spPr>
        <p:txBody>
          <a:bodyPr wrap="none" anchor="ctr"/>
          <a:lstStyle/>
          <a:p>
            <a:pPr algn="ctr">
              <a:defRPr/>
            </a:pPr>
            <a:r>
              <a:rPr lang="zh-CN" alt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隶书" panose="02010509060101010101" pitchFamily="49" charset="-122"/>
                <a:ea typeface="隶书" panose="02010509060101010101" pitchFamily="49" charset="-122"/>
              </a:rPr>
              <a:t>馆际资源</a:t>
            </a:r>
            <a:endParaRPr lang="zh-CN" altLang="en-US" sz="28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隶书" panose="02010509060101010101" pitchFamily="49" charset="-122"/>
              <a:ea typeface="隶书" panose="02010509060101010101" pitchFamily="49" charset="-122"/>
            </a:endParaRPr>
          </a:p>
        </p:txBody>
      </p:sp>
      <p:graphicFrame>
        <p:nvGraphicFramePr>
          <p:cNvPr id="3" name="图示 2"/>
          <p:cNvGraphicFramePr/>
          <p:nvPr/>
        </p:nvGraphicFramePr>
        <p:xfrm>
          <a:off x="3660116" y="5327921"/>
          <a:ext cx="1684062" cy="6851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5" name="Rectangle 13"/>
          <p:cNvSpPr>
            <a:spLocks noChangeArrowheads="1"/>
          </p:cNvSpPr>
          <p:nvPr/>
        </p:nvSpPr>
        <p:spPr bwMode="auto">
          <a:xfrm>
            <a:off x="1155116" y="4048297"/>
            <a:ext cx="1747352" cy="686558"/>
          </a:xfrm>
          <a:prstGeom prst="rect">
            <a:avLst/>
          </a:prstGeom>
          <a:solidFill>
            <a:srgbClr val="CCFFCC"/>
          </a:solidFill>
          <a:ln w="9525">
            <a:solidFill>
              <a:schemeClr val="tx1"/>
            </a:solidFill>
            <a:miter lim="800000"/>
          </a:ln>
          <a:effectLst/>
          <a:scene3d>
            <a:camera prst="perspectiveHeroicExtremeRightFacing"/>
            <a:lightRig rig="threePt" dir="t"/>
          </a:scene3d>
          <a:sp3d>
            <a:bevelT/>
          </a:sp3d>
        </p:spPr>
        <p:txBody>
          <a:bodyPr wrap="none"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CN" altLang="en-US" sz="2800" b="0" dirty="0">
                <a:solidFill>
                  <a:schemeClr val="accent3"/>
                </a:solidFill>
                <a:latin typeface="隶书" panose="02010509060101010101" pitchFamily="49" charset="-122"/>
                <a:ea typeface="隶书" panose="02010509060101010101" pitchFamily="49" charset="-122"/>
              </a:rPr>
              <a:t>民间资源</a:t>
            </a:r>
            <a:endParaRPr lang="zh-CN" altLang="en-US" sz="2800" b="0" dirty="0">
              <a:solidFill>
                <a:schemeClr val="accent3"/>
              </a:solidFill>
              <a:latin typeface="隶书" panose="02010509060101010101" pitchFamily="49" charset="-122"/>
              <a:ea typeface="隶书" panose="02010509060101010101" pitchFamily="49" charset="-122"/>
            </a:endParaRPr>
          </a:p>
        </p:txBody>
      </p:sp>
      <p:sp>
        <p:nvSpPr>
          <p:cNvPr id="36" name="Rectangle 14"/>
          <p:cNvSpPr>
            <a:spLocks noChangeArrowheads="1"/>
          </p:cNvSpPr>
          <p:nvPr/>
        </p:nvSpPr>
        <p:spPr bwMode="auto">
          <a:xfrm>
            <a:off x="1593795" y="3118795"/>
            <a:ext cx="975720" cy="561354"/>
          </a:xfrm>
          <a:prstGeom prst="rect">
            <a:avLst/>
          </a:prstGeom>
          <a:solidFill>
            <a:srgbClr val="CCFFCC"/>
          </a:solidFill>
          <a:ln w="9525">
            <a:solidFill>
              <a:schemeClr val="tx1"/>
            </a:solidFill>
            <a:miter lim="800000"/>
          </a:ln>
          <a:effectLst/>
          <a:scene3d>
            <a:camera prst="perspectiveHeroicExtremeRightFacing"/>
            <a:lightRig rig="threePt" dir="t"/>
          </a:scene3d>
          <a:sp3d>
            <a:bevelT/>
          </a:sp3d>
        </p:spPr>
        <p:txBody>
          <a:bodyPr wrap="none"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CN" altLang="en-US" sz="2800" b="0" dirty="0">
                <a:solidFill>
                  <a:schemeClr val="accent3"/>
                </a:solidFill>
                <a:latin typeface="隶书" panose="02010509060101010101" pitchFamily="49" charset="-122"/>
                <a:ea typeface="隶书" panose="02010509060101010101" pitchFamily="49" charset="-122"/>
              </a:rPr>
              <a:t>校友</a:t>
            </a:r>
            <a:endParaRPr lang="zh-CN" altLang="en-US" sz="2800" b="0" dirty="0">
              <a:solidFill>
                <a:schemeClr val="accent3"/>
              </a:solidFill>
              <a:latin typeface="隶书" panose="02010509060101010101" pitchFamily="49" charset="-122"/>
              <a:ea typeface="隶书" panose="02010509060101010101" pitchFamily="49" charset="-122"/>
            </a:endParaRPr>
          </a:p>
        </p:txBody>
      </p:sp>
      <p:sp>
        <p:nvSpPr>
          <p:cNvPr id="37" name="Rectangle 15"/>
          <p:cNvSpPr>
            <a:spLocks noChangeArrowheads="1"/>
          </p:cNvSpPr>
          <p:nvPr/>
        </p:nvSpPr>
        <p:spPr bwMode="auto">
          <a:xfrm>
            <a:off x="1248675" y="5002747"/>
            <a:ext cx="1560234" cy="561354"/>
          </a:xfrm>
          <a:prstGeom prst="rect">
            <a:avLst/>
          </a:prstGeom>
          <a:solidFill>
            <a:srgbClr val="CCFFCC"/>
          </a:solidFill>
          <a:ln w="9525">
            <a:solidFill>
              <a:schemeClr val="tx1"/>
            </a:solidFill>
            <a:miter lim="800000"/>
          </a:ln>
          <a:effectLst/>
          <a:scene3d>
            <a:camera prst="perspectiveHeroicExtremeRightFacing"/>
            <a:lightRig rig="threePt" dir="t"/>
          </a:scene3d>
          <a:sp3d>
            <a:bevelT/>
          </a:sp3d>
        </p:spPr>
        <p:txBody>
          <a:bodyPr wrap="none" anchor="ct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defRPr/>
            </a:pPr>
            <a:r>
              <a:rPr lang="zh-CN" altLang="en-US" sz="2800" b="0" dirty="0">
                <a:solidFill>
                  <a:schemeClr val="accent3"/>
                </a:solidFill>
                <a:latin typeface="隶书" panose="02010509060101010101" pitchFamily="49" charset="-122"/>
                <a:ea typeface="隶书" panose="02010509060101010101" pitchFamily="49" charset="-122"/>
              </a:rPr>
              <a:t>友好人士</a:t>
            </a:r>
            <a:endParaRPr lang="zh-CN" altLang="en-US" sz="2800" b="0" dirty="0">
              <a:solidFill>
                <a:schemeClr val="accent3"/>
              </a:solidFill>
              <a:latin typeface="隶书" panose="02010509060101010101" pitchFamily="49" charset="-122"/>
              <a:ea typeface="隶书" panose="02010509060101010101" pitchFamily="49" charset="-122"/>
            </a:endParaRPr>
          </a:p>
        </p:txBody>
      </p:sp>
      <p:sp>
        <p:nvSpPr>
          <p:cNvPr id="36879" name="Line 16"/>
          <p:cNvSpPr>
            <a:spLocks noChangeShapeType="1"/>
          </p:cNvSpPr>
          <p:nvPr/>
        </p:nvSpPr>
        <p:spPr bwMode="auto">
          <a:xfrm flipH="1">
            <a:off x="4510877" y="3277629"/>
            <a:ext cx="5029" cy="534956"/>
          </a:xfrm>
          <a:prstGeom prst="line">
            <a:avLst/>
          </a:prstGeom>
          <a:ln w="76200">
            <a:tailEnd type="triangle" w="med" len="med"/>
          </a:ln>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txBody>
          <a:bodyPr/>
          <a:lstStyle/>
          <a:p>
            <a:pPr>
              <a:defRPr/>
            </a:pPr>
            <a:endParaRPr lang="zh-CN" altLang="en-US"/>
          </a:p>
        </p:txBody>
      </p:sp>
      <p:sp>
        <p:nvSpPr>
          <p:cNvPr id="36880" name="Line 17"/>
          <p:cNvSpPr>
            <a:spLocks noChangeShapeType="1"/>
          </p:cNvSpPr>
          <p:nvPr/>
        </p:nvSpPr>
        <p:spPr bwMode="auto">
          <a:xfrm flipV="1">
            <a:off x="4510877" y="4807235"/>
            <a:ext cx="0" cy="515707"/>
          </a:xfrm>
          <a:prstGeom prst="line">
            <a:avLst/>
          </a:prstGeom>
          <a:ln w="76200">
            <a:tailEnd type="triangle" w="med" len="med"/>
          </a:ln>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txBody>
          <a:bodyPr/>
          <a:lstStyle/>
          <a:p>
            <a:pPr>
              <a:defRPr/>
            </a:pPr>
            <a:endParaRPr lang="zh-CN" altLang="en-US"/>
          </a:p>
        </p:txBody>
      </p:sp>
      <p:sp>
        <p:nvSpPr>
          <p:cNvPr id="36881" name="Line 18"/>
          <p:cNvSpPr>
            <a:spLocks noChangeShapeType="1"/>
          </p:cNvSpPr>
          <p:nvPr/>
        </p:nvSpPr>
        <p:spPr bwMode="auto">
          <a:xfrm flipV="1">
            <a:off x="2709827" y="4247557"/>
            <a:ext cx="573659" cy="15764"/>
          </a:xfrm>
          <a:prstGeom prst="line">
            <a:avLst/>
          </a:prstGeom>
          <a:ln w="76200">
            <a:tailEnd type="triangle" w="med" len="med"/>
          </a:ln>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txBody>
          <a:bodyPr/>
          <a:lstStyle/>
          <a:p>
            <a:pPr>
              <a:defRPr/>
            </a:pPr>
            <a:endParaRPr lang="zh-CN" altLang="en-US"/>
          </a:p>
        </p:txBody>
      </p:sp>
      <p:sp>
        <p:nvSpPr>
          <p:cNvPr id="36882" name="Line 19"/>
          <p:cNvSpPr>
            <a:spLocks noChangeShapeType="1"/>
          </p:cNvSpPr>
          <p:nvPr/>
        </p:nvSpPr>
        <p:spPr bwMode="auto">
          <a:xfrm flipH="1" flipV="1">
            <a:off x="5738838" y="4230989"/>
            <a:ext cx="561354" cy="1"/>
          </a:xfrm>
          <a:prstGeom prst="line">
            <a:avLst/>
          </a:prstGeom>
          <a:ln w="76200">
            <a:tailEnd type="triangle" w="med" len="med"/>
          </a:ln>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txBody>
          <a:bodyPr/>
          <a:lstStyle/>
          <a:p>
            <a:pPr>
              <a:defRPr/>
            </a:pPr>
            <a:endParaRPr lang="zh-CN" altLang="en-US"/>
          </a:p>
        </p:txBody>
      </p:sp>
      <p:sp>
        <p:nvSpPr>
          <p:cNvPr id="36883" name="Line 21"/>
          <p:cNvSpPr>
            <a:spLocks noChangeShapeType="1"/>
          </p:cNvSpPr>
          <p:nvPr/>
        </p:nvSpPr>
        <p:spPr bwMode="auto">
          <a:xfrm>
            <a:off x="2132677" y="3705408"/>
            <a:ext cx="187118" cy="249032"/>
          </a:xfrm>
          <a:prstGeom prst="line">
            <a:avLst/>
          </a:prstGeom>
          <a:ln w="57150">
            <a:tailEnd type="triangle" w="med" len="med"/>
          </a:ln>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txBody>
          <a:bodyPr/>
          <a:lstStyle/>
          <a:p>
            <a:pPr>
              <a:defRPr/>
            </a:pPr>
            <a:endParaRPr lang="zh-CN" altLang="en-US"/>
          </a:p>
        </p:txBody>
      </p:sp>
      <p:sp>
        <p:nvSpPr>
          <p:cNvPr id="36884" name="Line 22"/>
          <p:cNvSpPr>
            <a:spLocks noChangeShapeType="1"/>
          </p:cNvSpPr>
          <p:nvPr/>
        </p:nvSpPr>
        <p:spPr bwMode="auto">
          <a:xfrm flipV="1">
            <a:off x="2205702" y="4701094"/>
            <a:ext cx="187118" cy="249032"/>
          </a:xfrm>
          <a:prstGeom prst="line">
            <a:avLst/>
          </a:prstGeom>
          <a:ln w="57150">
            <a:tailEnd type="triangle" w="med" len="med"/>
          </a:ln>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txBody>
          <a:bodyPr/>
          <a:lstStyle/>
          <a:p>
            <a:pPr>
              <a:defRPr/>
            </a:pPr>
            <a:endParaRPr lang="zh-CN" altLang="en-US"/>
          </a:p>
        </p:txBody>
      </p:sp>
      <p:sp>
        <p:nvSpPr>
          <p:cNvPr id="36885" name="Line 23"/>
          <p:cNvSpPr>
            <a:spLocks noChangeShapeType="1"/>
          </p:cNvSpPr>
          <p:nvPr/>
        </p:nvSpPr>
        <p:spPr bwMode="auto">
          <a:xfrm flipH="1">
            <a:off x="6850539" y="3558306"/>
            <a:ext cx="210507" cy="312321"/>
          </a:xfrm>
          <a:prstGeom prst="line">
            <a:avLst/>
          </a:prstGeom>
          <a:ln w="57150">
            <a:tailEnd type="triangle" w="med" len="med"/>
          </a:ln>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txBody>
          <a:bodyPr/>
          <a:lstStyle/>
          <a:p>
            <a:pPr>
              <a:defRPr/>
            </a:pPr>
            <a:endParaRPr lang="zh-CN" altLang="en-US"/>
          </a:p>
        </p:txBody>
      </p:sp>
      <p:sp>
        <p:nvSpPr>
          <p:cNvPr id="36886" name="Line 24"/>
          <p:cNvSpPr>
            <a:spLocks noChangeShapeType="1"/>
          </p:cNvSpPr>
          <p:nvPr/>
        </p:nvSpPr>
        <p:spPr bwMode="auto">
          <a:xfrm flipH="1" flipV="1">
            <a:off x="6712264" y="4544297"/>
            <a:ext cx="276549" cy="381115"/>
          </a:xfrm>
          <a:prstGeom prst="line">
            <a:avLst/>
          </a:prstGeom>
          <a:ln w="57150">
            <a:tailEnd type="triangle" w="med" len="med"/>
          </a:ln>
          <a:scene3d>
            <a:camera prst="orthographicFront"/>
            <a:lightRig rig="threePt" dir="t"/>
          </a:scene3d>
          <a:sp3d>
            <a:bevelT/>
          </a:sp3d>
        </p:spPr>
        <p:style>
          <a:lnRef idx="3">
            <a:schemeClr val="accent6"/>
          </a:lnRef>
          <a:fillRef idx="0">
            <a:schemeClr val="accent6"/>
          </a:fillRef>
          <a:effectRef idx="2">
            <a:schemeClr val="accent6"/>
          </a:effectRef>
          <a:fontRef idx="minor">
            <a:schemeClr val="tx1"/>
          </a:fontRef>
        </p:style>
        <p:txBody>
          <a:bodyPr/>
          <a:lstStyle/>
          <a:p>
            <a:pPr>
              <a:defRPr/>
            </a:pPr>
            <a:endParaRPr lang="zh-CN" altLang="en-US"/>
          </a:p>
        </p:txBody>
      </p:sp>
      <p:sp>
        <p:nvSpPr>
          <p:cNvPr id="49" name="Rectangle 7"/>
          <p:cNvSpPr>
            <a:spLocks noChangeArrowheads="1"/>
          </p:cNvSpPr>
          <p:nvPr/>
        </p:nvSpPr>
        <p:spPr bwMode="auto">
          <a:xfrm>
            <a:off x="6124768" y="4978761"/>
            <a:ext cx="1872556" cy="686558"/>
          </a:xfrm>
          <a:prstGeom prst="rect">
            <a:avLst/>
          </a:prstGeom>
          <a:solidFill>
            <a:schemeClr val="accent1"/>
          </a:solidFill>
          <a:ln w="9525">
            <a:solidFill>
              <a:schemeClr val="tx1"/>
            </a:solidFill>
            <a:miter lim="800000"/>
          </a:ln>
          <a:effectLst/>
          <a:scene3d>
            <a:camera prst="perspectiveContrastingLeftFacing"/>
            <a:lightRig rig="threePt" dir="t"/>
          </a:scene3d>
          <a:sp3d>
            <a:bevelT/>
          </a:sp3d>
        </p:spPr>
        <p:txBody>
          <a:bodyPr wrap="none" anchor="ctr"/>
          <a:lstStyle/>
          <a:p>
            <a:pPr algn="ctr">
              <a:defRPr/>
            </a:pPr>
            <a:r>
              <a:rPr lang="zh-CN" altLang="en-US" sz="24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隶书" panose="02010509060101010101" pitchFamily="49" charset="-122"/>
                <a:ea typeface="隶书" panose="02010509060101010101" pitchFamily="49" charset="-122"/>
              </a:rPr>
              <a:t>相关档案部门</a:t>
            </a:r>
            <a:endParaRPr lang="zh-CN" altLang="en-US" sz="2400"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隶书" panose="02010509060101010101" pitchFamily="49" charset="-122"/>
              <a:ea typeface="隶书" panose="02010509060101010101" pitchFamily="49" charset="-122"/>
            </a:endParaRPr>
          </a:p>
        </p:txBody>
      </p:sp>
      <p:sp>
        <p:nvSpPr>
          <p:cNvPr id="29" name="标题 4"/>
          <p:cNvSpPr txBox="1"/>
          <p:nvPr/>
        </p:nvSpPr>
        <p:spPr>
          <a:xfrm>
            <a:off x="827584" y="1268760"/>
            <a:ext cx="8064896" cy="477054"/>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en-US" altLang="zh-CN"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4</a:t>
            </a:r>
            <a:r>
              <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、线上线下相互配合，多渠道收集资源</a:t>
            </a:r>
            <a:endPar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endParaRPr>
          </a:p>
        </p:txBody>
      </p:sp>
      <p:sp>
        <p:nvSpPr>
          <p:cNvPr id="32" name="矩形 31"/>
          <p:cNvSpPr/>
          <p:nvPr/>
        </p:nvSpPr>
        <p:spPr>
          <a:xfrm>
            <a:off x="3071014" y="588885"/>
            <a:ext cx="2879725"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资源体系</a:t>
            </a:r>
            <a:endParaRPr lang="zh-CN" altLang="en-US" sz="2000" dirty="0">
              <a:solidFill>
                <a:srgbClr val="FFFFFF"/>
              </a:solidFill>
            </a:endParaRPr>
          </a:p>
        </p:txBody>
      </p:sp>
      <p:sp>
        <p:nvSpPr>
          <p:cNvPr id="4" name="灯片编号占位符 3"/>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528"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par>
                                <p:cTn id="20" presetID="53" presetClass="entr" presetSubtype="528"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anim calcmode="lin" valueType="num">
                                      <p:cBhvr>
                                        <p:cTn id="25" dur="500" fill="hold"/>
                                        <p:tgtEl>
                                          <p:spTgt spid="28"/>
                                        </p:tgtEl>
                                        <p:attrNameLst>
                                          <p:attrName>ppt_x</p:attrName>
                                        </p:attrNameLst>
                                      </p:cBhvr>
                                      <p:tavLst>
                                        <p:tav tm="0">
                                          <p:val>
                                            <p:fltVal val="0.5"/>
                                          </p:val>
                                        </p:tav>
                                        <p:tav tm="100000">
                                          <p:val>
                                            <p:strVal val="#ppt_x"/>
                                          </p:val>
                                        </p:tav>
                                      </p:tavLst>
                                    </p:anim>
                                    <p:anim calcmode="lin" valueType="num">
                                      <p:cBhvr>
                                        <p:cTn id="26" dur="500" fill="hold"/>
                                        <p:tgtEl>
                                          <p:spTgt spid="28"/>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p:cTn id="29" dur="500" fill="hold"/>
                                        <p:tgtEl>
                                          <p:spTgt spid="30"/>
                                        </p:tgtEl>
                                        <p:attrNameLst>
                                          <p:attrName>ppt_w</p:attrName>
                                        </p:attrNameLst>
                                      </p:cBhvr>
                                      <p:tavLst>
                                        <p:tav tm="0">
                                          <p:val>
                                            <p:fltVal val="0"/>
                                          </p:val>
                                        </p:tav>
                                        <p:tav tm="100000">
                                          <p:val>
                                            <p:strVal val="#ppt_w"/>
                                          </p:val>
                                        </p:tav>
                                      </p:tavLst>
                                    </p:anim>
                                    <p:anim calcmode="lin" valueType="num">
                                      <p:cBhvr>
                                        <p:cTn id="30" dur="500" fill="hold"/>
                                        <p:tgtEl>
                                          <p:spTgt spid="30"/>
                                        </p:tgtEl>
                                        <p:attrNameLst>
                                          <p:attrName>ppt_h</p:attrName>
                                        </p:attrNameLst>
                                      </p:cBhvr>
                                      <p:tavLst>
                                        <p:tav tm="0">
                                          <p:val>
                                            <p:fltVal val="0"/>
                                          </p:val>
                                        </p:tav>
                                        <p:tav tm="100000">
                                          <p:val>
                                            <p:strVal val="#ppt_h"/>
                                          </p:val>
                                        </p:tav>
                                      </p:tavLst>
                                    </p:anim>
                                    <p:animEffect transition="in" filter="fade">
                                      <p:cBhvr>
                                        <p:cTn id="31" dur="500"/>
                                        <p:tgtEl>
                                          <p:spTgt spid="30"/>
                                        </p:tgtEl>
                                      </p:cBhvr>
                                    </p:animEffect>
                                    <p:anim calcmode="lin" valueType="num">
                                      <p:cBhvr>
                                        <p:cTn id="32" dur="500" fill="hold"/>
                                        <p:tgtEl>
                                          <p:spTgt spid="30"/>
                                        </p:tgtEl>
                                        <p:attrNameLst>
                                          <p:attrName>ppt_x</p:attrName>
                                        </p:attrNameLst>
                                      </p:cBhvr>
                                      <p:tavLst>
                                        <p:tav tm="0">
                                          <p:val>
                                            <p:fltVal val="0.5"/>
                                          </p:val>
                                        </p:tav>
                                        <p:tav tm="100000">
                                          <p:val>
                                            <p:strVal val="#ppt_x"/>
                                          </p:val>
                                        </p:tav>
                                      </p:tavLst>
                                    </p:anim>
                                    <p:anim calcmode="lin" valueType="num">
                                      <p:cBhvr>
                                        <p:cTn id="33" dur="500" fill="hold"/>
                                        <p:tgtEl>
                                          <p:spTgt spid="30"/>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Effect transition="in" filter="fade">
                                      <p:cBhvr>
                                        <p:cTn id="38" dur="500"/>
                                        <p:tgtEl>
                                          <p:spTgt spid="31"/>
                                        </p:tgtEl>
                                      </p:cBhvr>
                                    </p:animEffect>
                                    <p:anim calcmode="lin" valueType="num">
                                      <p:cBhvr>
                                        <p:cTn id="39" dur="500" fill="hold"/>
                                        <p:tgtEl>
                                          <p:spTgt spid="31"/>
                                        </p:tgtEl>
                                        <p:attrNameLst>
                                          <p:attrName>ppt_x</p:attrName>
                                        </p:attrNameLst>
                                      </p:cBhvr>
                                      <p:tavLst>
                                        <p:tav tm="0">
                                          <p:val>
                                            <p:fltVal val="0.5"/>
                                          </p:val>
                                        </p:tav>
                                        <p:tav tm="100000">
                                          <p:val>
                                            <p:strVal val="#ppt_x"/>
                                          </p:val>
                                        </p:tav>
                                      </p:tavLst>
                                    </p:anim>
                                    <p:anim calcmode="lin" valueType="num">
                                      <p:cBhvr>
                                        <p:cTn id="40" dur="500" fill="hold"/>
                                        <p:tgtEl>
                                          <p:spTgt spid="31"/>
                                        </p:tgtEl>
                                        <p:attrNameLst>
                                          <p:attrName>ppt_y</p:attrName>
                                        </p:attrNameLst>
                                      </p:cBhvr>
                                      <p:tavLst>
                                        <p:tav tm="0">
                                          <p:val>
                                            <p:fltVal val="0.5"/>
                                          </p:val>
                                        </p:tav>
                                        <p:tav tm="100000">
                                          <p:val>
                                            <p:strVal val="#ppt_y"/>
                                          </p:val>
                                        </p:tav>
                                      </p:tavLst>
                                    </p:anim>
                                  </p:childTnLst>
                                </p:cTn>
                              </p:par>
                              <p:par>
                                <p:cTn id="41" presetID="53" presetClass="entr" presetSubtype="528" fill="hold" grpId="0" nodeType="with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par>
                                <p:cTn id="48" presetID="53" presetClass="entr" presetSubtype="528"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500" fill="hold"/>
                                        <p:tgtEl>
                                          <p:spTgt spid="35"/>
                                        </p:tgtEl>
                                        <p:attrNameLst>
                                          <p:attrName>ppt_w</p:attrName>
                                        </p:attrNameLst>
                                      </p:cBhvr>
                                      <p:tavLst>
                                        <p:tav tm="0">
                                          <p:val>
                                            <p:fltVal val="0"/>
                                          </p:val>
                                        </p:tav>
                                        <p:tav tm="100000">
                                          <p:val>
                                            <p:strVal val="#ppt_w"/>
                                          </p:val>
                                        </p:tav>
                                      </p:tavLst>
                                    </p:anim>
                                    <p:anim calcmode="lin" valueType="num">
                                      <p:cBhvr>
                                        <p:cTn id="51" dur="500" fill="hold"/>
                                        <p:tgtEl>
                                          <p:spTgt spid="35"/>
                                        </p:tgtEl>
                                        <p:attrNameLst>
                                          <p:attrName>ppt_h</p:attrName>
                                        </p:attrNameLst>
                                      </p:cBhvr>
                                      <p:tavLst>
                                        <p:tav tm="0">
                                          <p:val>
                                            <p:fltVal val="0"/>
                                          </p:val>
                                        </p:tav>
                                        <p:tav tm="100000">
                                          <p:val>
                                            <p:strVal val="#ppt_h"/>
                                          </p:val>
                                        </p:tav>
                                      </p:tavLst>
                                    </p:anim>
                                    <p:animEffect transition="in" filter="fade">
                                      <p:cBhvr>
                                        <p:cTn id="52" dur="500"/>
                                        <p:tgtEl>
                                          <p:spTgt spid="35"/>
                                        </p:tgtEl>
                                      </p:cBhvr>
                                    </p:animEffect>
                                    <p:anim calcmode="lin" valueType="num">
                                      <p:cBhvr>
                                        <p:cTn id="53" dur="500" fill="hold"/>
                                        <p:tgtEl>
                                          <p:spTgt spid="35"/>
                                        </p:tgtEl>
                                        <p:attrNameLst>
                                          <p:attrName>ppt_x</p:attrName>
                                        </p:attrNameLst>
                                      </p:cBhvr>
                                      <p:tavLst>
                                        <p:tav tm="0">
                                          <p:val>
                                            <p:fltVal val="0.5"/>
                                          </p:val>
                                        </p:tav>
                                        <p:tav tm="100000">
                                          <p:val>
                                            <p:strVal val="#ppt_x"/>
                                          </p:val>
                                        </p:tav>
                                      </p:tavLst>
                                    </p:anim>
                                    <p:anim calcmode="lin" valueType="num">
                                      <p:cBhvr>
                                        <p:cTn id="54" dur="500" fill="hold"/>
                                        <p:tgtEl>
                                          <p:spTgt spid="35"/>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p:cTn id="57" dur="500" fill="hold"/>
                                        <p:tgtEl>
                                          <p:spTgt spid="36"/>
                                        </p:tgtEl>
                                        <p:attrNameLst>
                                          <p:attrName>ppt_w</p:attrName>
                                        </p:attrNameLst>
                                      </p:cBhvr>
                                      <p:tavLst>
                                        <p:tav tm="0">
                                          <p:val>
                                            <p:fltVal val="0"/>
                                          </p:val>
                                        </p:tav>
                                        <p:tav tm="100000">
                                          <p:val>
                                            <p:strVal val="#ppt_w"/>
                                          </p:val>
                                        </p:tav>
                                      </p:tavLst>
                                    </p:anim>
                                    <p:anim calcmode="lin" valueType="num">
                                      <p:cBhvr>
                                        <p:cTn id="58" dur="500" fill="hold"/>
                                        <p:tgtEl>
                                          <p:spTgt spid="36"/>
                                        </p:tgtEl>
                                        <p:attrNameLst>
                                          <p:attrName>ppt_h</p:attrName>
                                        </p:attrNameLst>
                                      </p:cBhvr>
                                      <p:tavLst>
                                        <p:tav tm="0">
                                          <p:val>
                                            <p:fltVal val="0"/>
                                          </p:val>
                                        </p:tav>
                                        <p:tav tm="100000">
                                          <p:val>
                                            <p:strVal val="#ppt_h"/>
                                          </p:val>
                                        </p:tav>
                                      </p:tavLst>
                                    </p:anim>
                                    <p:animEffect transition="in" filter="fade">
                                      <p:cBhvr>
                                        <p:cTn id="59" dur="500"/>
                                        <p:tgtEl>
                                          <p:spTgt spid="36"/>
                                        </p:tgtEl>
                                      </p:cBhvr>
                                    </p:animEffect>
                                    <p:anim calcmode="lin" valueType="num">
                                      <p:cBhvr>
                                        <p:cTn id="60" dur="500" fill="hold"/>
                                        <p:tgtEl>
                                          <p:spTgt spid="36"/>
                                        </p:tgtEl>
                                        <p:attrNameLst>
                                          <p:attrName>ppt_x</p:attrName>
                                        </p:attrNameLst>
                                      </p:cBhvr>
                                      <p:tavLst>
                                        <p:tav tm="0">
                                          <p:val>
                                            <p:fltVal val="0.5"/>
                                          </p:val>
                                        </p:tav>
                                        <p:tav tm="100000">
                                          <p:val>
                                            <p:strVal val="#ppt_x"/>
                                          </p:val>
                                        </p:tav>
                                      </p:tavLst>
                                    </p:anim>
                                    <p:anim calcmode="lin" valueType="num">
                                      <p:cBhvr>
                                        <p:cTn id="61" dur="500" fill="hold"/>
                                        <p:tgtEl>
                                          <p:spTgt spid="36"/>
                                        </p:tgtEl>
                                        <p:attrNameLst>
                                          <p:attrName>ppt_y</p:attrName>
                                        </p:attrNameLst>
                                      </p:cBhvr>
                                      <p:tavLst>
                                        <p:tav tm="0">
                                          <p:val>
                                            <p:fltVal val="0.5"/>
                                          </p:val>
                                        </p:tav>
                                        <p:tav tm="100000">
                                          <p:val>
                                            <p:strVal val="#ppt_y"/>
                                          </p:val>
                                        </p:tav>
                                      </p:tavLst>
                                    </p:anim>
                                  </p:childTnLst>
                                </p:cTn>
                              </p:par>
                              <p:par>
                                <p:cTn id="62" presetID="53" presetClass="entr" presetSubtype="528" fill="hold" grpId="0" nodeType="withEffect">
                                  <p:stCondLst>
                                    <p:cond delay="0"/>
                                  </p:stCondLst>
                                  <p:childTnLst>
                                    <p:set>
                                      <p:cBhvr>
                                        <p:cTn id="63" dur="1" fill="hold">
                                          <p:stCondLst>
                                            <p:cond delay="0"/>
                                          </p:stCondLst>
                                        </p:cTn>
                                        <p:tgtEl>
                                          <p:spTgt spid="37"/>
                                        </p:tgtEl>
                                        <p:attrNameLst>
                                          <p:attrName>style.visibility</p:attrName>
                                        </p:attrNameLst>
                                      </p:cBhvr>
                                      <p:to>
                                        <p:strVal val="visible"/>
                                      </p:to>
                                    </p:set>
                                    <p:anim calcmode="lin" valueType="num">
                                      <p:cBhvr>
                                        <p:cTn id="64" dur="500" fill="hold"/>
                                        <p:tgtEl>
                                          <p:spTgt spid="37"/>
                                        </p:tgtEl>
                                        <p:attrNameLst>
                                          <p:attrName>ppt_w</p:attrName>
                                        </p:attrNameLst>
                                      </p:cBhvr>
                                      <p:tavLst>
                                        <p:tav tm="0">
                                          <p:val>
                                            <p:fltVal val="0"/>
                                          </p:val>
                                        </p:tav>
                                        <p:tav tm="100000">
                                          <p:val>
                                            <p:strVal val="#ppt_w"/>
                                          </p:val>
                                        </p:tav>
                                      </p:tavLst>
                                    </p:anim>
                                    <p:anim calcmode="lin" valueType="num">
                                      <p:cBhvr>
                                        <p:cTn id="65" dur="500" fill="hold"/>
                                        <p:tgtEl>
                                          <p:spTgt spid="37"/>
                                        </p:tgtEl>
                                        <p:attrNameLst>
                                          <p:attrName>ppt_h</p:attrName>
                                        </p:attrNameLst>
                                      </p:cBhvr>
                                      <p:tavLst>
                                        <p:tav tm="0">
                                          <p:val>
                                            <p:fltVal val="0"/>
                                          </p:val>
                                        </p:tav>
                                        <p:tav tm="100000">
                                          <p:val>
                                            <p:strVal val="#ppt_h"/>
                                          </p:val>
                                        </p:tav>
                                      </p:tavLst>
                                    </p:anim>
                                    <p:animEffect transition="in" filter="fade">
                                      <p:cBhvr>
                                        <p:cTn id="66" dur="500"/>
                                        <p:tgtEl>
                                          <p:spTgt spid="37"/>
                                        </p:tgtEl>
                                      </p:cBhvr>
                                    </p:animEffect>
                                    <p:anim calcmode="lin" valueType="num">
                                      <p:cBhvr>
                                        <p:cTn id="67" dur="500" fill="hold"/>
                                        <p:tgtEl>
                                          <p:spTgt spid="37"/>
                                        </p:tgtEl>
                                        <p:attrNameLst>
                                          <p:attrName>ppt_x</p:attrName>
                                        </p:attrNameLst>
                                      </p:cBhvr>
                                      <p:tavLst>
                                        <p:tav tm="0">
                                          <p:val>
                                            <p:fltVal val="0.5"/>
                                          </p:val>
                                        </p:tav>
                                        <p:tav tm="100000">
                                          <p:val>
                                            <p:strVal val="#ppt_x"/>
                                          </p:val>
                                        </p:tav>
                                      </p:tavLst>
                                    </p:anim>
                                    <p:anim calcmode="lin" valueType="num">
                                      <p:cBhvr>
                                        <p:cTn id="68" dur="500" fill="hold"/>
                                        <p:tgtEl>
                                          <p:spTgt spid="37"/>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6879"/>
                                        </p:tgtEl>
                                        <p:attrNameLst>
                                          <p:attrName>style.visibility</p:attrName>
                                        </p:attrNameLst>
                                      </p:cBhvr>
                                      <p:to>
                                        <p:strVal val="visible"/>
                                      </p:to>
                                    </p:set>
                                    <p:anim calcmode="lin" valueType="num">
                                      <p:cBhvr>
                                        <p:cTn id="71" dur="500" fill="hold"/>
                                        <p:tgtEl>
                                          <p:spTgt spid="36879"/>
                                        </p:tgtEl>
                                        <p:attrNameLst>
                                          <p:attrName>ppt_w</p:attrName>
                                        </p:attrNameLst>
                                      </p:cBhvr>
                                      <p:tavLst>
                                        <p:tav tm="0">
                                          <p:val>
                                            <p:fltVal val="0"/>
                                          </p:val>
                                        </p:tav>
                                        <p:tav tm="100000">
                                          <p:val>
                                            <p:strVal val="#ppt_w"/>
                                          </p:val>
                                        </p:tav>
                                      </p:tavLst>
                                    </p:anim>
                                    <p:anim calcmode="lin" valueType="num">
                                      <p:cBhvr>
                                        <p:cTn id="72" dur="500" fill="hold"/>
                                        <p:tgtEl>
                                          <p:spTgt spid="36879"/>
                                        </p:tgtEl>
                                        <p:attrNameLst>
                                          <p:attrName>ppt_h</p:attrName>
                                        </p:attrNameLst>
                                      </p:cBhvr>
                                      <p:tavLst>
                                        <p:tav tm="0">
                                          <p:val>
                                            <p:fltVal val="0"/>
                                          </p:val>
                                        </p:tav>
                                        <p:tav tm="100000">
                                          <p:val>
                                            <p:strVal val="#ppt_h"/>
                                          </p:val>
                                        </p:tav>
                                      </p:tavLst>
                                    </p:anim>
                                    <p:animEffect transition="in" filter="fade">
                                      <p:cBhvr>
                                        <p:cTn id="73" dur="500"/>
                                        <p:tgtEl>
                                          <p:spTgt spid="36879"/>
                                        </p:tgtEl>
                                      </p:cBhvr>
                                    </p:animEffect>
                                    <p:anim calcmode="lin" valueType="num">
                                      <p:cBhvr>
                                        <p:cTn id="74" dur="500" fill="hold"/>
                                        <p:tgtEl>
                                          <p:spTgt spid="36879"/>
                                        </p:tgtEl>
                                        <p:attrNameLst>
                                          <p:attrName>ppt_x</p:attrName>
                                        </p:attrNameLst>
                                      </p:cBhvr>
                                      <p:tavLst>
                                        <p:tav tm="0">
                                          <p:val>
                                            <p:fltVal val="0.5"/>
                                          </p:val>
                                        </p:tav>
                                        <p:tav tm="100000">
                                          <p:val>
                                            <p:strVal val="#ppt_x"/>
                                          </p:val>
                                        </p:tav>
                                      </p:tavLst>
                                    </p:anim>
                                    <p:anim calcmode="lin" valueType="num">
                                      <p:cBhvr>
                                        <p:cTn id="75" dur="500" fill="hold"/>
                                        <p:tgtEl>
                                          <p:spTgt spid="36879"/>
                                        </p:tgtEl>
                                        <p:attrNameLst>
                                          <p:attrName>ppt_y</p:attrName>
                                        </p:attrNameLst>
                                      </p:cBhvr>
                                      <p:tavLst>
                                        <p:tav tm="0">
                                          <p:val>
                                            <p:fltVal val="0.5"/>
                                          </p:val>
                                        </p:tav>
                                        <p:tav tm="100000">
                                          <p:val>
                                            <p:strVal val="#ppt_y"/>
                                          </p:val>
                                        </p:tav>
                                      </p:tavLst>
                                    </p:anim>
                                  </p:childTnLst>
                                </p:cTn>
                              </p:par>
                              <p:par>
                                <p:cTn id="76" presetID="53" presetClass="entr" presetSubtype="528" fill="hold" grpId="0" nodeType="withEffect">
                                  <p:stCondLst>
                                    <p:cond delay="0"/>
                                  </p:stCondLst>
                                  <p:childTnLst>
                                    <p:set>
                                      <p:cBhvr>
                                        <p:cTn id="77" dur="1" fill="hold">
                                          <p:stCondLst>
                                            <p:cond delay="0"/>
                                          </p:stCondLst>
                                        </p:cTn>
                                        <p:tgtEl>
                                          <p:spTgt spid="36880"/>
                                        </p:tgtEl>
                                        <p:attrNameLst>
                                          <p:attrName>style.visibility</p:attrName>
                                        </p:attrNameLst>
                                      </p:cBhvr>
                                      <p:to>
                                        <p:strVal val="visible"/>
                                      </p:to>
                                    </p:set>
                                    <p:anim calcmode="lin" valueType="num">
                                      <p:cBhvr>
                                        <p:cTn id="78" dur="500" fill="hold"/>
                                        <p:tgtEl>
                                          <p:spTgt spid="36880"/>
                                        </p:tgtEl>
                                        <p:attrNameLst>
                                          <p:attrName>ppt_w</p:attrName>
                                        </p:attrNameLst>
                                      </p:cBhvr>
                                      <p:tavLst>
                                        <p:tav tm="0">
                                          <p:val>
                                            <p:fltVal val="0"/>
                                          </p:val>
                                        </p:tav>
                                        <p:tav tm="100000">
                                          <p:val>
                                            <p:strVal val="#ppt_w"/>
                                          </p:val>
                                        </p:tav>
                                      </p:tavLst>
                                    </p:anim>
                                    <p:anim calcmode="lin" valueType="num">
                                      <p:cBhvr>
                                        <p:cTn id="79" dur="500" fill="hold"/>
                                        <p:tgtEl>
                                          <p:spTgt spid="36880"/>
                                        </p:tgtEl>
                                        <p:attrNameLst>
                                          <p:attrName>ppt_h</p:attrName>
                                        </p:attrNameLst>
                                      </p:cBhvr>
                                      <p:tavLst>
                                        <p:tav tm="0">
                                          <p:val>
                                            <p:fltVal val="0"/>
                                          </p:val>
                                        </p:tav>
                                        <p:tav tm="100000">
                                          <p:val>
                                            <p:strVal val="#ppt_h"/>
                                          </p:val>
                                        </p:tav>
                                      </p:tavLst>
                                    </p:anim>
                                    <p:animEffect transition="in" filter="fade">
                                      <p:cBhvr>
                                        <p:cTn id="80" dur="500"/>
                                        <p:tgtEl>
                                          <p:spTgt spid="36880"/>
                                        </p:tgtEl>
                                      </p:cBhvr>
                                    </p:animEffect>
                                    <p:anim calcmode="lin" valueType="num">
                                      <p:cBhvr>
                                        <p:cTn id="81" dur="500" fill="hold"/>
                                        <p:tgtEl>
                                          <p:spTgt spid="36880"/>
                                        </p:tgtEl>
                                        <p:attrNameLst>
                                          <p:attrName>ppt_x</p:attrName>
                                        </p:attrNameLst>
                                      </p:cBhvr>
                                      <p:tavLst>
                                        <p:tav tm="0">
                                          <p:val>
                                            <p:fltVal val="0.5"/>
                                          </p:val>
                                        </p:tav>
                                        <p:tav tm="100000">
                                          <p:val>
                                            <p:strVal val="#ppt_x"/>
                                          </p:val>
                                        </p:tav>
                                      </p:tavLst>
                                    </p:anim>
                                    <p:anim calcmode="lin" valueType="num">
                                      <p:cBhvr>
                                        <p:cTn id="82" dur="500" fill="hold"/>
                                        <p:tgtEl>
                                          <p:spTgt spid="36880"/>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36881"/>
                                        </p:tgtEl>
                                        <p:attrNameLst>
                                          <p:attrName>style.visibility</p:attrName>
                                        </p:attrNameLst>
                                      </p:cBhvr>
                                      <p:to>
                                        <p:strVal val="visible"/>
                                      </p:to>
                                    </p:set>
                                    <p:anim calcmode="lin" valueType="num">
                                      <p:cBhvr>
                                        <p:cTn id="85" dur="500" fill="hold"/>
                                        <p:tgtEl>
                                          <p:spTgt spid="36881"/>
                                        </p:tgtEl>
                                        <p:attrNameLst>
                                          <p:attrName>ppt_w</p:attrName>
                                        </p:attrNameLst>
                                      </p:cBhvr>
                                      <p:tavLst>
                                        <p:tav tm="0">
                                          <p:val>
                                            <p:fltVal val="0"/>
                                          </p:val>
                                        </p:tav>
                                        <p:tav tm="100000">
                                          <p:val>
                                            <p:strVal val="#ppt_w"/>
                                          </p:val>
                                        </p:tav>
                                      </p:tavLst>
                                    </p:anim>
                                    <p:anim calcmode="lin" valueType="num">
                                      <p:cBhvr>
                                        <p:cTn id="86" dur="500" fill="hold"/>
                                        <p:tgtEl>
                                          <p:spTgt spid="36881"/>
                                        </p:tgtEl>
                                        <p:attrNameLst>
                                          <p:attrName>ppt_h</p:attrName>
                                        </p:attrNameLst>
                                      </p:cBhvr>
                                      <p:tavLst>
                                        <p:tav tm="0">
                                          <p:val>
                                            <p:fltVal val="0"/>
                                          </p:val>
                                        </p:tav>
                                        <p:tav tm="100000">
                                          <p:val>
                                            <p:strVal val="#ppt_h"/>
                                          </p:val>
                                        </p:tav>
                                      </p:tavLst>
                                    </p:anim>
                                    <p:animEffect transition="in" filter="fade">
                                      <p:cBhvr>
                                        <p:cTn id="87" dur="500"/>
                                        <p:tgtEl>
                                          <p:spTgt spid="36881"/>
                                        </p:tgtEl>
                                      </p:cBhvr>
                                    </p:animEffect>
                                    <p:anim calcmode="lin" valueType="num">
                                      <p:cBhvr>
                                        <p:cTn id="88" dur="500" fill="hold"/>
                                        <p:tgtEl>
                                          <p:spTgt spid="36881"/>
                                        </p:tgtEl>
                                        <p:attrNameLst>
                                          <p:attrName>ppt_x</p:attrName>
                                        </p:attrNameLst>
                                      </p:cBhvr>
                                      <p:tavLst>
                                        <p:tav tm="0">
                                          <p:val>
                                            <p:fltVal val="0.5"/>
                                          </p:val>
                                        </p:tav>
                                        <p:tav tm="100000">
                                          <p:val>
                                            <p:strVal val="#ppt_x"/>
                                          </p:val>
                                        </p:tav>
                                      </p:tavLst>
                                    </p:anim>
                                    <p:anim calcmode="lin" valueType="num">
                                      <p:cBhvr>
                                        <p:cTn id="89" dur="500" fill="hold"/>
                                        <p:tgtEl>
                                          <p:spTgt spid="36881"/>
                                        </p:tgtEl>
                                        <p:attrNameLst>
                                          <p:attrName>ppt_y</p:attrName>
                                        </p:attrNameLst>
                                      </p:cBhvr>
                                      <p:tavLst>
                                        <p:tav tm="0">
                                          <p:val>
                                            <p:fltVal val="0.5"/>
                                          </p:val>
                                        </p:tav>
                                        <p:tav tm="100000">
                                          <p:val>
                                            <p:strVal val="#ppt_y"/>
                                          </p:val>
                                        </p:tav>
                                      </p:tavLst>
                                    </p:anim>
                                  </p:childTnLst>
                                </p:cTn>
                              </p:par>
                              <p:par>
                                <p:cTn id="90" presetID="53" presetClass="entr" presetSubtype="528" fill="hold" grpId="0" nodeType="withEffect">
                                  <p:stCondLst>
                                    <p:cond delay="0"/>
                                  </p:stCondLst>
                                  <p:childTnLst>
                                    <p:set>
                                      <p:cBhvr>
                                        <p:cTn id="91" dur="1" fill="hold">
                                          <p:stCondLst>
                                            <p:cond delay="0"/>
                                          </p:stCondLst>
                                        </p:cTn>
                                        <p:tgtEl>
                                          <p:spTgt spid="36882"/>
                                        </p:tgtEl>
                                        <p:attrNameLst>
                                          <p:attrName>style.visibility</p:attrName>
                                        </p:attrNameLst>
                                      </p:cBhvr>
                                      <p:to>
                                        <p:strVal val="visible"/>
                                      </p:to>
                                    </p:set>
                                    <p:anim calcmode="lin" valueType="num">
                                      <p:cBhvr>
                                        <p:cTn id="92" dur="500" fill="hold"/>
                                        <p:tgtEl>
                                          <p:spTgt spid="36882"/>
                                        </p:tgtEl>
                                        <p:attrNameLst>
                                          <p:attrName>ppt_w</p:attrName>
                                        </p:attrNameLst>
                                      </p:cBhvr>
                                      <p:tavLst>
                                        <p:tav tm="0">
                                          <p:val>
                                            <p:fltVal val="0"/>
                                          </p:val>
                                        </p:tav>
                                        <p:tav tm="100000">
                                          <p:val>
                                            <p:strVal val="#ppt_w"/>
                                          </p:val>
                                        </p:tav>
                                      </p:tavLst>
                                    </p:anim>
                                    <p:anim calcmode="lin" valueType="num">
                                      <p:cBhvr>
                                        <p:cTn id="93" dur="500" fill="hold"/>
                                        <p:tgtEl>
                                          <p:spTgt spid="36882"/>
                                        </p:tgtEl>
                                        <p:attrNameLst>
                                          <p:attrName>ppt_h</p:attrName>
                                        </p:attrNameLst>
                                      </p:cBhvr>
                                      <p:tavLst>
                                        <p:tav tm="0">
                                          <p:val>
                                            <p:fltVal val="0"/>
                                          </p:val>
                                        </p:tav>
                                        <p:tav tm="100000">
                                          <p:val>
                                            <p:strVal val="#ppt_h"/>
                                          </p:val>
                                        </p:tav>
                                      </p:tavLst>
                                    </p:anim>
                                    <p:animEffect transition="in" filter="fade">
                                      <p:cBhvr>
                                        <p:cTn id="94" dur="500"/>
                                        <p:tgtEl>
                                          <p:spTgt spid="36882"/>
                                        </p:tgtEl>
                                      </p:cBhvr>
                                    </p:animEffect>
                                    <p:anim calcmode="lin" valueType="num">
                                      <p:cBhvr>
                                        <p:cTn id="95" dur="500" fill="hold"/>
                                        <p:tgtEl>
                                          <p:spTgt spid="36882"/>
                                        </p:tgtEl>
                                        <p:attrNameLst>
                                          <p:attrName>ppt_x</p:attrName>
                                        </p:attrNameLst>
                                      </p:cBhvr>
                                      <p:tavLst>
                                        <p:tav tm="0">
                                          <p:val>
                                            <p:fltVal val="0.5"/>
                                          </p:val>
                                        </p:tav>
                                        <p:tav tm="100000">
                                          <p:val>
                                            <p:strVal val="#ppt_x"/>
                                          </p:val>
                                        </p:tav>
                                      </p:tavLst>
                                    </p:anim>
                                    <p:anim calcmode="lin" valueType="num">
                                      <p:cBhvr>
                                        <p:cTn id="96" dur="500" fill="hold"/>
                                        <p:tgtEl>
                                          <p:spTgt spid="36882"/>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36883"/>
                                        </p:tgtEl>
                                        <p:attrNameLst>
                                          <p:attrName>style.visibility</p:attrName>
                                        </p:attrNameLst>
                                      </p:cBhvr>
                                      <p:to>
                                        <p:strVal val="visible"/>
                                      </p:to>
                                    </p:set>
                                    <p:anim calcmode="lin" valueType="num">
                                      <p:cBhvr>
                                        <p:cTn id="99" dur="500" fill="hold"/>
                                        <p:tgtEl>
                                          <p:spTgt spid="36883"/>
                                        </p:tgtEl>
                                        <p:attrNameLst>
                                          <p:attrName>ppt_w</p:attrName>
                                        </p:attrNameLst>
                                      </p:cBhvr>
                                      <p:tavLst>
                                        <p:tav tm="0">
                                          <p:val>
                                            <p:fltVal val="0"/>
                                          </p:val>
                                        </p:tav>
                                        <p:tav tm="100000">
                                          <p:val>
                                            <p:strVal val="#ppt_w"/>
                                          </p:val>
                                        </p:tav>
                                      </p:tavLst>
                                    </p:anim>
                                    <p:anim calcmode="lin" valueType="num">
                                      <p:cBhvr>
                                        <p:cTn id="100" dur="500" fill="hold"/>
                                        <p:tgtEl>
                                          <p:spTgt spid="36883"/>
                                        </p:tgtEl>
                                        <p:attrNameLst>
                                          <p:attrName>ppt_h</p:attrName>
                                        </p:attrNameLst>
                                      </p:cBhvr>
                                      <p:tavLst>
                                        <p:tav tm="0">
                                          <p:val>
                                            <p:fltVal val="0"/>
                                          </p:val>
                                        </p:tav>
                                        <p:tav tm="100000">
                                          <p:val>
                                            <p:strVal val="#ppt_h"/>
                                          </p:val>
                                        </p:tav>
                                      </p:tavLst>
                                    </p:anim>
                                    <p:animEffect transition="in" filter="fade">
                                      <p:cBhvr>
                                        <p:cTn id="101" dur="500"/>
                                        <p:tgtEl>
                                          <p:spTgt spid="36883"/>
                                        </p:tgtEl>
                                      </p:cBhvr>
                                    </p:animEffect>
                                    <p:anim calcmode="lin" valueType="num">
                                      <p:cBhvr>
                                        <p:cTn id="102" dur="500" fill="hold"/>
                                        <p:tgtEl>
                                          <p:spTgt spid="36883"/>
                                        </p:tgtEl>
                                        <p:attrNameLst>
                                          <p:attrName>ppt_x</p:attrName>
                                        </p:attrNameLst>
                                      </p:cBhvr>
                                      <p:tavLst>
                                        <p:tav tm="0">
                                          <p:val>
                                            <p:fltVal val="0.5"/>
                                          </p:val>
                                        </p:tav>
                                        <p:tav tm="100000">
                                          <p:val>
                                            <p:strVal val="#ppt_x"/>
                                          </p:val>
                                        </p:tav>
                                      </p:tavLst>
                                    </p:anim>
                                    <p:anim calcmode="lin" valueType="num">
                                      <p:cBhvr>
                                        <p:cTn id="103" dur="500" fill="hold"/>
                                        <p:tgtEl>
                                          <p:spTgt spid="36883"/>
                                        </p:tgtEl>
                                        <p:attrNameLst>
                                          <p:attrName>ppt_y</p:attrName>
                                        </p:attrNameLst>
                                      </p:cBhvr>
                                      <p:tavLst>
                                        <p:tav tm="0">
                                          <p:val>
                                            <p:fltVal val="0.5"/>
                                          </p:val>
                                        </p:tav>
                                        <p:tav tm="100000">
                                          <p:val>
                                            <p:strVal val="#ppt_y"/>
                                          </p:val>
                                        </p:tav>
                                      </p:tavLst>
                                    </p:anim>
                                  </p:childTnLst>
                                </p:cTn>
                              </p:par>
                              <p:par>
                                <p:cTn id="104" presetID="53" presetClass="entr" presetSubtype="528" fill="hold" grpId="0" nodeType="withEffect">
                                  <p:stCondLst>
                                    <p:cond delay="0"/>
                                  </p:stCondLst>
                                  <p:childTnLst>
                                    <p:set>
                                      <p:cBhvr>
                                        <p:cTn id="105" dur="1" fill="hold">
                                          <p:stCondLst>
                                            <p:cond delay="0"/>
                                          </p:stCondLst>
                                        </p:cTn>
                                        <p:tgtEl>
                                          <p:spTgt spid="36884"/>
                                        </p:tgtEl>
                                        <p:attrNameLst>
                                          <p:attrName>style.visibility</p:attrName>
                                        </p:attrNameLst>
                                      </p:cBhvr>
                                      <p:to>
                                        <p:strVal val="visible"/>
                                      </p:to>
                                    </p:set>
                                    <p:anim calcmode="lin" valueType="num">
                                      <p:cBhvr>
                                        <p:cTn id="106" dur="500" fill="hold"/>
                                        <p:tgtEl>
                                          <p:spTgt spid="36884"/>
                                        </p:tgtEl>
                                        <p:attrNameLst>
                                          <p:attrName>ppt_w</p:attrName>
                                        </p:attrNameLst>
                                      </p:cBhvr>
                                      <p:tavLst>
                                        <p:tav tm="0">
                                          <p:val>
                                            <p:fltVal val="0"/>
                                          </p:val>
                                        </p:tav>
                                        <p:tav tm="100000">
                                          <p:val>
                                            <p:strVal val="#ppt_w"/>
                                          </p:val>
                                        </p:tav>
                                      </p:tavLst>
                                    </p:anim>
                                    <p:anim calcmode="lin" valueType="num">
                                      <p:cBhvr>
                                        <p:cTn id="107" dur="500" fill="hold"/>
                                        <p:tgtEl>
                                          <p:spTgt spid="36884"/>
                                        </p:tgtEl>
                                        <p:attrNameLst>
                                          <p:attrName>ppt_h</p:attrName>
                                        </p:attrNameLst>
                                      </p:cBhvr>
                                      <p:tavLst>
                                        <p:tav tm="0">
                                          <p:val>
                                            <p:fltVal val="0"/>
                                          </p:val>
                                        </p:tav>
                                        <p:tav tm="100000">
                                          <p:val>
                                            <p:strVal val="#ppt_h"/>
                                          </p:val>
                                        </p:tav>
                                      </p:tavLst>
                                    </p:anim>
                                    <p:animEffect transition="in" filter="fade">
                                      <p:cBhvr>
                                        <p:cTn id="108" dur="500"/>
                                        <p:tgtEl>
                                          <p:spTgt spid="36884"/>
                                        </p:tgtEl>
                                      </p:cBhvr>
                                    </p:animEffect>
                                    <p:anim calcmode="lin" valueType="num">
                                      <p:cBhvr>
                                        <p:cTn id="109" dur="500" fill="hold"/>
                                        <p:tgtEl>
                                          <p:spTgt spid="36884"/>
                                        </p:tgtEl>
                                        <p:attrNameLst>
                                          <p:attrName>ppt_x</p:attrName>
                                        </p:attrNameLst>
                                      </p:cBhvr>
                                      <p:tavLst>
                                        <p:tav tm="0">
                                          <p:val>
                                            <p:fltVal val="0.5"/>
                                          </p:val>
                                        </p:tav>
                                        <p:tav tm="100000">
                                          <p:val>
                                            <p:strVal val="#ppt_x"/>
                                          </p:val>
                                        </p:tav>
                                      </p:tavLst>
                                    </p:anim>
                                    <p:anim calcmode="lin" valueType="num">
                                      <p:cBhvr>
                                        <p:cTn id="110" dur="500" fill="hold"/>
                                        <p:tgtEl>
                                          <p:spTgt spid="36884"/>
                                        </p:tgtEl>
                                        <p:attrNameLst>
                                          <p:attrName>ppt_y</p:attrName>
                                        </p:attrNameLst>
                                      </p:cBhvr>
                                      <p:tavLst>
                                        <p:tav tm="0">
                                          <p:val>
                                            <p:fltVal val="0.5"/>
                                          </p:val>
                                        </p:tav>
                                        <p:tav tm="100000">
                                          <p:val>
                                            <p:strVal val="#ppt_y"/>
                                          </p:val>
                                        </p:tav>
                                      </p:tavLst>
                                    </p:anim>
                                  </p:childTnLst>
                                </p:cTn>
                              </p:par>
                              <p:par>
                                <p:cTn id="111" presetID="53" presetClass="entr" presetSubtype="528" fill="hold" grpId="0" nodeType="withEffect">
                                  <p:stCondLst>
                                    <p:cond delay="0"/>
                                  </p:stCondLst>
                                  <p:childTnLst>
                                    <p:set>
                                      <p:cBhvr>
                                        <p:cTn id="112" dur="1" fill="hold">
                                          <p:stCondLst>
                                            <p:cond delay="0"/>
                                          </p:stCondLst>
                                        </p:cTn>
                                        <p:tgtEl>
                                          <p:spTgt spid="36885"/>
                                        </p:tgtEl>
                                        <p:attrNameLst>
                                          <p:attrName>style.visibility</p:attrName>
                                        </p:attrNameLst>
                                      </p:cBhvr>
                                      <p:to>
                                        <p:strVal val="visible"/>
                                      </p:to>
                                    </p:set>
                                    <p:anim calcmode="lin" valueType="num">
                                      <p:cBhvr>
                                        <p:cTn id="113" dur="500" fill="hold"/>
                                        <p:tgtEl>
                                          <p:spTgt spid="36885"/>
                                        </p:tgtEl>
                                        <p:attrNameLst>
                                          <p:attrName>ppt_w</p:attrName>
                                        </p:attrNameLst>
                                      </p:cBhvr>
                                      <p:tavLst>
                                        <p:tav tm="0">
                                          <p:val>
                                            <p:fltVal val="0"/>
                                          </p:val>
                                        </p:tav>
                                        <p:tav tm="100000">
                                          <p:val>
                                            <p:strVal val="#ppt_w"/>
                                          </p:val>
                                        </p:tav>
                                      </p:tavLst>
                                    </p:anim>
                                    <p:anim calcmode="lin" valueType="num">
                                      <p:cBhvr>
                                        <p:cTn id="114" dur="500" fill="hold"/>
                                        <p:tgtEl>
                                          <p:spTgt spid="36885"/>
                                        </p:tgtEl>
                                        <p:attrNameLst>
                                          <p:attrName>ppt_h</p:attrName>
                                        </p:attrNameLst>
                                      </p:cBhvr>
                                      <p:tavLst>
                                        <p:tav tm="0">
                                          <p:val>
                                            <p:fltVal val="0"/>
                                          </p:val>
                                        </p:tav>
                                        <p:tav tm="100000">
                                          <p:val>
                                            <p:strVal val="#ppt_h"/>
                                          </p:val>
                                        </p:tav>
                                      </p:tavLst>
                                    </p:anim>
                                    <p:animEffect transition="in" filter="fade">
                                      <p:cBhvr>
                                        <p:cTn id="115" dur="500"/>
                                        <p:tgtEl>
                                          <p:spTgt spid="36885"/>
                                        </p:tgtEl>
                                      </p:cBhvr>
                                    </p:animEffect>
                                    <p:anim calcmode="lin" valueType="num">
                                      <p:cBhvr>
                                        <p:cTn id="116" dur="500" fill="hold"/>
                                        <p:tgtEl>
                                          <p:spTgt spid="36885"/>
                                        </p:tgtEl>
                                        <p:attrNameLst>
                                          <p:attrName>ppt_x</p:attrName>
                                        </p:attrNameLst>
                                      </p:cBhvr>
                                      <p:tavLst>
                                        <p:tav tm="0">
                                          <p:val>
                                            <p:fltVal val="0.5"/>
                                          </p:val>
                                        </p:tav>
                                        <p:tav tm="100000">
                                          <p:val>
                                            <p:strVal val="#ppt_x"/>
                                          </p:val>
                                        </p:tav>
                                      </p:tavLst>
                                    </p:anim>
                                    <p:anim calcmode="lin" valueType="num">
                                      <p:cBhvr>
                                        <p:cTn id="117" dur="500" fill="hold"/>
                                        <p:tgtEl>
                                          <p:spTgt spid="36885"/>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6886"/>
                                        </p:tgtEl>
                                        <p:attrNameLst>
                                          <p:attrName>style.visibility</p:attrName>
                                        </p:attrNameLst>
                                      </p:cBhvr>
                                      <p:to>
                                        <p:strVal val="visible"/>
                                      </p:to>
                                    </p:set>
                                    <p:anim calcmode="lin" valueType="num">
                                      <p:cBhvr>
                                        <p:cTn id="120" dur="500" fill="hold"/>
                                        <p:tgtEl>
                                          <p:spTgt spid="36886"/>
                                        </p:tgtEl>
                                        <p:attrNameLst>
                                          <p:attrName>ppt_w</p:attrName>
                                        </p:attrNameLst>
                                      </p:cBhvr>
                                      <p:tavLst>
                                        <p:tav tm="0">
                                          <p:val>
                                            <p:fltVal val="0"/>
                                          </p:val>
                                        </p:tav>
                                        <p:tav tm="100000">
                                          <p:val>
                                            <p:strVal val="#ppt_w"/>
                                          </p:val>
                                        </p:tav>
                                      </p:tavLst>
                                    </p:anim>
                                    <p:anim calcmode="lin" valueType="num">
                                      <p:cBhvr>
                                        <p:cTn id="121" dur="500" fill="hold"/>
                                        <p:tgtEl>
                                          <p:spTgt spid="36886"/>
                                        </p:tgtEl>
                                        <p:attrNameLst>
                                          <p:attrName>ppt_h</p:attrName>
                                        </p:attrNameLst>
                                      </p:cBhvr>
                                      <p:tavLst>
                                        <p:tav tm="0">
                                          <p:val>
                                            <p:fltVal val="0"/>
                                          </p:val>
                                        </p:tav>
                                        <p:tav tm="100000">
                                          <p:val>
                                            <p:strVal val="#ppt_h"/>
                                          </p:val>
                                        </p:tav>
                                      </p:tavLst>
                                    </p:anim>
                                    <p:animEffect transition="in" filter="fade">
                                      <p:cBhvr>
                                        <p:cTn id="122" dur="500"/>
                                        <p:tgtEl>
                                          <p:spTgt spid="36886"/>
                                        </p:tgtEl>
                                      </p:cBhvr>
                                    </p:animEffect>
                                    <p:anim calcmode="lin" valueType="num">
                                      <p:cBhvr>
                                        <p:cTn id="123" dur="500" fill="hold"/>
                                        <p:tgtEl>
                                          <p:spTgt spid="36886"/>
                                        </p:tgtEl>
                                        <p:attrNameLst>
                                          <p:attrName>ppt_x</p:attrName>
                                        </p:attrNameLst>
                                      </p:cBhvr>
                                      <p:tavLst>
                                        <p:tav tm="0">
                                          <p:val>
                                            <p:fltVal val="0.5"/>
                                          </p:val>
                                        </p:tav>
                                        <p:tav tm="100000">
                                          <p:val>
                                            <p:strVal val="#ppt_x"/>
                                          </p:val>
                                        </p:tav>
                                      </p:tavLst>
                                    </p:anim>
                                    <p:anim calcmode="lin" valueType="num">
                                      <p:cBhvr>
                                        <p:cTn id="124" dur="500" fill="hold"/>
                                        <p:tgtEl>
                                          <p:spTgt spid="36886"/>
                                        </p:tgtEl>
                                        <p:attrNameLst>
                                          <p:attrName>ppt_y</p:attrName>
                                        </p:attrNameLst>
                                      </p:cBhvr>
                                      <p:tavLst>
                                        <p:tav tm="0">
                                          <p:val>
                                            <p:fltVal val="0.5"/>
                                          </p:val>
                                        </p:tav>
                                        <p:tav tm="100000">
                                          <p:val>
                                            <p:strVal val="#ppt_y"/>
                                          </p:val>
                                        </p:tav>
                                      </p:tavLst>
                                    </p:anim>
                                  </p:childTnLst>
                                </p:cTn>
                              </p:par>
                              <p:par>
                                <p:cTn id="125" presetID="53" presetClass="entr" presetSubtype="528" fill="hold" grpId="0" nodeType="withEffect">
                                  <p:stCondLst>
                                    <p:cond delay="0"/>
                                  </p:stCondLst>
                                  <p:childTnLst>
                                    <p:set>
                                      <p:cBhvr>
                                        <p:cTn id="126" dur="1" fill="hold">
                                          <p:stCondLst>
                                            <p:cond delay="0"/>
                                          </p:stCondLst>
                                        </p:cTn>
                                        <p:tgtEl>
                                          <p:spTgt spid="49"/>
                                        </p:tgtEl>
                                        <p:attrNameLst>
                                          <p:attrName>style.visibility</p:attrName>
                                        </p:attrNameLst>
                                      </p:cBhvr>
                                      <p:to>
                                        <p:strVal val="visible"/>
                                      </p:to>
                                    </p:set>
                                    <p:anim calcmode="lin" valueType="num">
                                      <p:cBhvr>
                                        <p:cTn id="127" dur="500" fill="hold"/>
                                        <p:tgtEl>
                                          <p:spTgt spid="49"/>
                                        </p:tgtEl>
                                        <p:attrNameLst>
                                          <p:attrName>ppt_w</p:attrName>
                                        </p:attrNameLst>
                                      </p:cBhvr>
                                      <p:tavLst>
                                        <p:tav tm="0">
                                          <p:val>
                                            <p:fltVal val="0"/>
                                          </p:val>
                                        </p:tav>
                                        <p:tav tm="100000">
                                          <p:val>
                                            <p:strVal val="#ppt_w"/>
                                          </p:val>
                                        </p:tav>
                                      </p:tavLst>
                                    </p:anim>
                                    <p:anim calcmode="lin" valueType="num">
                                      <p:cBhvr>
                                        <p:cTn id="128" dur="500" fill="hold"/>
                                        <p:tgtEl>
                                          <p:spTgt spid="49"/>
                                        </p:tgtEl>
                                        <p:attrNameLst>
                                          <p:attrName>ppt_h</p:attrName>
                                        </p:attrNameLst>
                                      </p:cBhvr>
                                      <p:tavLst>
                                        <p:tav tm="0">
                                          <p:val>
                                            <p:fltVal val="0"/>
                                          </p:val>
                                        </p:tav>
                                        <p:tav tm="100000">
                                          <p:val>
                                            <p:strVal val="#ppt_h"/>
                                          </p:val>
                                        </p:tav>
                                      </p:tavLst>
                                    </p:anim>
                                    <p:animEffect transition="in" filter="fade">
                                      <p:cBhvr>
                                        <p:cTn id="129" dur="500"/>
                                        <p:tgtEl>
                                          <p:spTgt spid="49"/>
                                        </p:tgtEl>
                                      </p:cBhvr>
                                    </p:animEffect>
                                    <p:anim calcmode="lin" valueType="num">
                                      <p:cBhvr>
                                        <p:cTn id="130" dur="500" fill="hold"/>
                                        <p:tgtEl>
                                          <p:spTgt spid="49"/>
                                        </p:tgtEl>
                                        <p:attrNameLst>
                                          <p:attrName>ppt_x</p:attrName>
                                        </p:attrNameLst>
                                      </p:cBhvr>
                                      <p:tavLst>
                                        <p:tav tm="0">
                                          <p:val>
                                            <p:fltVal val="0.5"/>
                                          </p:val>
                                        </p:tav>
                                        <p:tav tm="100000">
                                          <p:val>
                                            <p:strVal val="#ppt_x"/>
                                          </p:val>
                                        </p:tav>
                                      </p:tavLst>
                                    </p:anim>
                                    <p:anim calcmode="lin" valueType="num">
                                      <p:cBhvr>
                                        <p:cTn id="13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8" grpId="0" animBg="1"/>
      <p:bldP spid="30" grpId="0" animBg="1"/>
      <p:bldP spid="31" grpId="0" animBg="1"/>
      <p:bldGraphic spid="3" grpId="0">
        <p:bldAsOne/>
      </p:bldGraphic>
      <p:bldP spid="35" grpId="0" animBg="1"/>
      <p:bldP spid="36" grpId="0" animBg="1"/>
      <p:bldP spid="37" grpId="0" animBg="1"/>
      <p:bldP spid="36879" grpId="0" animBg="1"/>
      <p:bldP spid="36880" grpId="0" animBg="1"/>
      <p:bldP spid="36881" grpId="0" animBg="1"/>
      <p:bldP spid="36882" grpId="0" animBg="1"/>
      <p:bldP spid="36883" grpId="0" animBg="1"/>
      <p:bldP spid="36884" grpId="0" animBg="1"/>
      <p:bldP spid="36885" grpId="0" animBg="1"/>
      <p:bldP spid="36886" grpId="0" animBg="1"/>
      <p:bldP spid="49" grpId="0" animBg="1"/>
      <p:bldP spid="29" grpId="0"/>
      <p:bldP spid="32"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标题 2"/>
          <p:cNvSpPr txBox="1"/>
          <p:nvPr/>
        </p:nvSpPr>
        <p:spPr>
          <a:xfrm>
            <a:off x="1547664" y="2780928"/>
            <a:ext cx="6469347" cy="958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3000" b="1" i="0" u="none" strike="noStrike" kern="1200" cap="none" spc="0" normalizeH="0" baseline="0" noProof="0" dirty="0">
                <a:ln>
                  <a:noFill/>
                </a:ln>
                <a:solidFill>
                  <a:srgbClr val="006600"/>
                </a:solidFill>
                <a:effectLst/>
                <a:uLnTx/>
                <a:uFillTx/>
                <a:latin typeface="微软雅黑" panose="020B0503020204020204" pitchFamily="34" charset="-122"/>
                <a:ea typeface="微软雅黑" panose="020B0503020204020204" pitchFamily="34" charset="-122"/>
                <a:cs typeface="+mj-cs"/>
              </a:rPr>
              <a:t>一</a:t>
            </a:r>
            <a:r>
              <a:rPr kumimoji="0" lang="zh-CN" altLang="en-US" sz="3000" b="1" i="0" u="none" strike="noStrike" kern="1200" cap="none" spc="0" normalizeH="0" baseline="0" noProof="0" dirty="0" smtClean="0">
                <a:ln>
                  <a:noFill/>
                </a:ln>
                <a:solidFill>
                  <a:srgbClr val="006600"/>
                </a:solidFill>
                <a:effectLst/>
                <a:uLnTx/>
                <a:uFillTx/>
                <a:latin typeface="微软雅黑" panose="020B0503020204020204" pitchFamily="34" charset="-122"/>
                <a:ea typeface="微软雅黑" panose="020B0503020204020204" pitchFamily="34" charset="-122"/>
                <a:cs typeface="+mj-cs"/>
              </a:rPr>
              <a:t>、</a:t>
            </a:r>
            <a:r>
              <a:rPr lang="zh-CN" altLang="en-US" sz="3000" b="1" noProof="0" dirty="0">
                <a:solidFill>
                  <a:srgbClr val="006600"/>
                </a:solidFill>
                <a:latin typeface="微软雅黑" panose="020B0503020204020204" pitchFamily="34" charset="-122"/>
                <a:ea typeface="微软雅黑" panose="020B0503020204020204" pitchFamily="34" charset="-122"/>
              </a:rPr>
              <a:t>背景</a:t>
            </a:r>
            <a:endParaRPr kumimoji="0" lang="zh-CN" altLang="en-US" sz="3000" b="1" i="0" u="none" strike="noStrike" kern="1200" cap="none" spc="0" normalizeH="0" baseline="0" noProof="0" dirty="0">
              <a:ln>
                <a:noFill/>
              </a:ln>
              <a:solidFill>
                <a:srgbClr val="006600"/>
              </a:solidFill>
              <a:effectLst/>
              <a:uLnTx/>
              <a:uFillTx/>
              <a:latin typeface="微软雅黑" panose="020B0503020204020204" pitchFamily="34" charset="-122"/>
              <a:ea typeface="微软雅黑" panose="020B0503020204020204" pitchFamily="34" charset="-122"/>
              <a:cs typeface="+mj-cs"/>
            </a:endParaRPr>
          </a:p>
        </p:txBody>
      </p:sp>
      <p:grpSp>
        <p:nvGrpSpPr>
          <p:cNvPr id="4" name="Group 3"/>
          <p:cNvGrpSpPr/>
          <p:nvPr/>
        </p:nvGrpSpPr>
        <p:grpSpPr bwMode="auto">
          <a:xfrm flipV="1">
            <a:off x="2771800" y="3008000"/>
            <a:ext cx="292100" cy="504825"/>
            <a:chOff x="0" y="0"/>
            <a:chExt cx="292995" cy="504056"/>
          </a:xfrm>
        </p:grpSpPr>
        <p:sp>
          <p:nvSpPr>
            <p:cNvPr id="5" name="直接连接符 1068"/>
            <p:cNvSpPr>
              <a:spLocks noChangeShapeType="1"/>
            </p:cNvSpPr>
            <p:nvPr/>
          </p:nvSpPr>
          <p:spPr bwMode="auto">
            <a:xfrm>
              <a:off x="292995" y="0"/>
              <a:ext cx="1" cy="504056"/>
            </a:xfrm>
            <a:prstGeom prst="line">
              <a:avLst/>
            </a:prstGeom>
            <a:noFill/>
            <a:ln w="57150" cap="flat" cmpd="sng">
              <a:solidFill>
                <a:srgbClr val="0033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直接连接符 79"/>
            <p:cNvSpPr>
              <a:spLocks noChangeShapeType="1"/>
            </p:cNvSpPr>
            <p:nvPr/>
          </p:nvSpPr>
          <p:spPr bwMode="auto">
            <a:xfrm>
              <a:off x="139562" y="144016"/>
              <a:ext cx="1" cy="360040"/>
            </a:xfrm>
            <a:prstGeom prst="line">
              <a:avLst/>
            </a:prstGeom>
            <a:noFill/>
            <a:ln w="57150" cap="flat" cmpd="sng">
              <a:solidFill>
                <a:srgbClr val="0066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直接连接符 84"/>
            <p:cNvSpPr>
              <a:spLocks noChangeShapeType="1"/>
            </p:cNvSpPr>
            <p:nvPr/>
          </p:nvSpPr>
          <p:spPr bwMode="auto">
            <a:xfrm>
              <a:off x="0" y="324036"/>
              <a:ext cx="1" cy="180020"/>
            </a:xfrm>
            <a:prstGeom prst="line">
              <a:avLst/>
            </a:prstGeom>
            <a:noFill/>
            <a:ln w="57150" cap="flat" cmpd="sng">
              <a:solidFill>
                <a:srgbClr val="0099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8" name="灯片编号占位符 7"/>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7826" name="页脚占位符 3"/>
          <p:cNvSpPr txBox="1">
            <a:spLocks noGrp="1"/>
          </p:cNvSpPr>
          <p:nvPr/>
        </p:nvSpPr>
        <p:spPr bwMode="auto">
          <a:xfrm>
            <a:off x="7046913" y="6381750"/>
            <a:ext cx="2133600" cy="244475"/>
          </a:xfrm>
          <a:prstGeom prst="rect">
            <a:avLst/>
          </a:prstGeom>
          <a:noFill/>
          <a:ln w="9525">
            <a:noFill/>
            <a:miter lim="800000"/>
          </a:ln>
        </p:spPr>
        <p:txBody>
          <a:bodyPr/>
          <a:lstStyle/>
          <a:p>
            <a:r>
              <a:rPr lang="en-US" altLang="zh-CN">
                <a:solidFill>
                  <a:srgbClr val="000000"/>
                </a:solidFill>
                <a:latin typeface="Adobe 黑体 Std R" pitchFamily="34" charset="-122"/>
                <a:ea typeface="Adobe 黑体 Std R" pitchFamily="34" charset="-122"/>
              </a:rPr>
              <a:t>   </a:t>
            </a:r>
            <a:endParaRPr lang="en-US" altLang="zh-CN">
              <a:solidFill>
                <a:srgbClr val="000000"/>
              </a:solidFill>
              <a:latin typeface="Adobe 黑体 Std R" pitchFamily="34" charset="-122"/>
              <a:ea typeface="Adobe 黑体 Std R" pitchFamily="34" charset="-122"/>
            </a:endParaRPr>
          </a:p>
          <a:p>
            <a:r>
              <a:rPr lang="en-US" altLang="zh-CN">
                <a:solidFill>
                  <a:srgbClr val="000000"/>
                </a:solidFill>
                <a:latin typeface="Adobe 黑体 Std R" pitchFamily="34" charset="-122"/>
                <a:ea typeface="Adobe 黑体 Std R" pitchFamily="34" charset="-122"/>
              </a:rPr>
              <a:t>   </a:t>
            </a:r>
            <a:endParaRPr lang="en-US" altLang="zh-CN">
              <a:solidFill>
                <a:srgbClr val="000000"/>
              </a:solidFill>
              <a:latin typeface="Adobe 黑体 Std R" pitchFamily="34" charset="-122"/>
              <a:ea typeface="Adobe 黑体 Std R" pitchFamily="34" charset="-122"/>
            </a:endParaRPr>
          </a:p>
        </p:txBody>
      </p:sp>
      <p:sp>
        <p:nvSpPr>
          <p:cNvPr id="77827" name="Text Box 2"/>
          <p:cNvSpPr txBox="1">
            <a:spLocks noChangeArrowheads="1"/>
          </p:cNvSpPr>
          <p:nvPr/>
        </p:nvSpPr>
        <p:spPr bwMode="auto">
          <a:xfrm>
            <a:off x="251520" y="3720142"/>
            <a:ext cx="2595563" cy="523220"/>
          </a:xfrm>
          <a:prstGeom prst="rect">
            <a:avLst/>
          </a:prstGeom>
          <a:noFill/>
          <a:ln w="9525">
            <a:noFill/>
            <a:miter lim="800000"/>
          </a:ln>
        </p:spPr>
        <p:txBody>
          <a:bodyPr>
            <a:spAutoFit/>
          </a:bodyPr>
          <a:lstStyle/>
          <a:p>
            <a:pPr algn="ctr" latinLnBrk="1"/>
            <a:r>
              <a:rPr kumimoji="1" lang="zh-CN" altLang="en-US" sz="2800" b="1" dirty="0">
                <a:solidFill>
                  <a:srgbClr val="000000"/>
                </a:solidFill>
                <a:latin typeface="楷体" panose="02010609060101010101" pitchFamily="49" charset="-122"/>
                <a:ea typeface="楷体" panose="02010609060101010101" pitchFamily="49" charset="-122"/>
              </a:rPr>
              <a:t>档案管理</a:t>
            </a:r>
            <a:endParaRPr kumimoji="1" lang="en-US" altLang="ko-KR" sz="2800" b="1" dirty="0">
              <a:solidFill>
                <a:srgbClr val="000000"/>
              </a:solidFill>
              <a:latin typeface="楷体" panose="02010609060101010101" pitchFamily="49" charset="-122"/>
              <a:ea typeface="楷体" panose="02010609060101010101" pitchFamily="49" charset="-122"/>
            </a:endParaRPr>
          </a:p>
        </p:txBody>
      </p:sp>
      <p:sp>
        <p:nvSpPr>
          <p:cNvPr id="77828" name="AutoShape 3"/>
          <p:cNvSpPr>
            <a:spLocks noChangeArrowheads="1"/>
          </p:cNvSpPr>
          <p:nvPr/>
        </p:nvSpPr>
        <p:spPr bwMode="gray">
          <a:xfrm>
            <a:off x="357158" y="4415795"/>
            <a:ext cx="2595563" cy="1600438"/>
          </a:xfrm>
          <a:prstGeom prst="roundRect">
            <a:avLst>
              <a:gd name="adj" fmla="val 16667"/>
            </a:avLst>
          </a:prstGeom>
        </p:spPr>
        <p:style>
          <a:lnRef idx="1">
            <a:schemeClr val="accent2"/>
          </a:lnRef>
          <a:fillRef idx="2">
            <a:schemeClr val="accent2"/>
          </a:fillRef>
          <a:effectRef idx="1">
            <a:schemeClr val="accent2"/>
          </a:effectRef>
          <a:fontRef idx="minor">
            <a:schemeClr val="dk1"/>
          </a:fontRef>
        </p:style>
        <p:txBody>
          <a:bodyPr anchor="ctr">
            <a:spAutoFit/>
          </a:bodyPr>
          <a:lstStyle/>
          <a:p>
            <a:pPr>
              <a:buFont typeface="Wingdings" panose="05000000000000000000" pitchFamily="2" charset="2"/>
              <a:buChar char="u"/>
            </a:pPr>
            <a:r>
              <a:rPr lang="zh-CN" altLang="en-US" sz="2200" dirty="0">
                <a:solidFill>
                  <a:srgbClr val="000000"/>
                </a:solidFill>
                <a:latin typeface="楷体" panose="02010609060101010101" pitchFamily="49" charset="-122"/>
                <a:ea typeface="楷体" panose="02010609060101010101" pitchFamily="49" charset="-122"/>
              </a:rPr>
              <a:t>实体档案管理</a:t>
            </a:r>
            <a:endParaRPr lang="en-US" altLang="zh-CN" sz="2200" dirty="0">
              <a:solidFill>
                <a:srgbClr val="000000"/>
              </a:solidFill>
              <a:latin typeface="楷体" panose="02010609060101010101" pitchFamily="49" charset="-122"/>
              <a:ea typeface="楷体" panose="02010609060101010101" pitchFamily="49" charset="-122"/>
            </a:endParaRPr>
          </a:p>
          <a:p>
            <a:pPr>
              <a:buFont typeface="Wingdings" panose="05000000000000000000" pitchFamily="2" charset="2"/>
              <a:buChar char="u"/>
            </a:pPr>
            <a:r>
              <a:rPr lang="zh-CN" altLang="en-US" sz="2200" dirty="0">
                <a:solidFill>
                  <a:srgbClr val="000000"/>
                </a:solidFill>
                <a:latin typeface="楷体" panose="02010609060101010101" pitchFamily="49" charset="-122"/>
                <a:ea typeface="楷体" panose="02010609060101010101" pitchFamily="49" charset="-122"/>
              </a:rPr>
              <a:t>数字档案管理</a:t>
            </a:r>
            <a:endParaRPr lang="en-US" altLang="zh-CN" sz="2200" dirty="0">
              <a:solidFill>
                <a:srgbClr val="000000"/>
              </a:solidFill>
              <a:latin typeface="楷体" panose="02010609060101010101" pitchFamily="49" charset="-122"/>
              <a:ea typeface="楷体" panose="02010609060101010101" pitchFamily="49" charset="-122"/>
            </a:endParaRPr>
          </a:p>
          <a:p>
            <a:pPr>
              <a:buFont typeface="Wingdings" panose="05000000000000000000" pitchFamily="2" charset="2"/>
              <a:buChar char="u"/>
            </a:pPr>
            <a:r>
              <a:rPr lang="zh-CN" altLang="en-US" sz="2200" dirty="0">
                <a:solidFill>
                  <a:srgbClr val="000000"/>
                </a:solidFill>
                <a:latin typeface="楷体" panose="02010609060101010101" pitchFamily="49" charset="-122"/>
                <a:ea typeface="楷体" panose="02010609060101010101" pitchFamily="49" charset="-122"/>
              </a:rPr>
              <a:t>档案安全</a:t>
            </a:r>
            <a:endParaRPr lang="en-US" altLang="zh-CN" sz="2200" dirty="0">
              <a:solidFill>
                <a:srgbClr val="000000"/>
              </a:solidFill>
              <a:latin typeface="楷体" panose="02010609060101010101" pitchFamily="49" charset="-122"/>
              <a:ea typeface="楷体" panose="02010609060101010101" pitchFamily="49" charset="-122"/>
            </a:endParaRPr>
          </a:p>
          <a:p>
            <a:pPr>
              <a:buFont typeface="Wingdings" panose="05000000000000000000" pitchFamily="2" charset="2"/>
              <a:buChar char="u"/>
            </a:pPr>
            <a:r>
              <a:rPr lang="zh-CN" altLang="en-US" sz="2200" dirty="0">
                <a:solidFill>
                  <a:srgbClr val="000000"/>
                </a:solidFill>
                <a:latin typeface="楷体" panose="02010609060101010101" pitchFamily="49" charset="-122"/>
                <a:ea typeface="楷体" panose="02010609060101010101" pitchFamily="49" charset="-122"/>
              </a:rPr>
              <a:t>档案服务利用</a:t>
            </a:r>
            <a:endParaRPr lang="en-US" altLang="zh-CN" sz="2200" dirty="0">
              <a:solidFill>
                <a:srgbClr val="000000"/>
              </a:solidFill>
              <a:latin typeface="楷体" panose="02010609060101010101" pitchFamily="49" charset="-122"/>
              <a:ea typeface="楷体" panose="02010609060101010101" pitchFamily="49" charset="-122"/>
            </a:endParaRPr>
          </a:p>
        </p:txBody>
      </p:sp>
      <p:sp>
        <p:nvSpPr>
          <p:cNvPr id="77829" name="Text Box 4"/>
          <p:cNvSpPr txBox="1">
            <a:spLocks noChangeArrowheads="1"/>
          </p:cNvSpPr>
          <p:nvPr/>
        </p:nvSpPr>
        <p:spPr bwMode="auto">
          <a:xfrm>
            <a:off x="3021331" y="2700201"/>
            <a:ext cx="3188907" cy="523220"/>
          </a:xfrm>
          <a:prstGeom prst="rect">
            <a:avLst/>
          </a:prstGeom>
          <a:noFill/>
          <a:ln w="9525">
            <a:noFill/>
            <a:miter lim="800000"/>
          </a:ln>
        </p:spPr>
        <p:txBody>
          <a:bodyPr wrap="square">
            <a:spAutoFit/>
          </a:bodyPr>
          <a:lstStyle/>
          <a:p>
            <a:pPr algn="ctr" latinLnBrk="1"/>
            <a:r>
              <a:rPr kumimoji="1" lang="zh-CN" altLang="en-US" sz="2800" b="1" dirty="0">
                <a:solidFill>
                  <a:srgbClr val="000000"/>
                </a:solidFill>
                <a:latin typeface="楷体" panose="02010609060101010101" pitchFamily="49" charset="-122"/>
                <a:ea typeface="楷体" panose="02010609060101010101" pitchFamily="49" charset="-122"/>
              </a:rPr>
              <a:t>校史研究部分成果</a:t>
            </a:r>
            <a:endParaRPr kumimoji="1" lang="en-US" altLang="ko-KR" sz="2800" b="1" dirty="0">
              <a:solidFill>
                <a:srgbClr val="000000"/>
              </a:solidFill>
              <a:latin typeface="楷体" panose="02010609060101010101" pitchFamily="49" charset="-122"/>
              <a:ea typeface="楷体" panose="02010609060101010101" pitchFamily="49" charset="-122"/>
            </a:endParaRPr>
          </a:p>
        </p:txBody>
      </p:sp>
      <p:sp>
        <p:nvSpPr>
          <p:cNvPr id="77830" name="Text Box 5"/>
          <p:cNvSpPr txBox="1">
            <a:spLocks noChangeArrowheads="1"/>
          </p:cNvSpPr>
          <p:nvPr/>
        </p:nvSpPr>
        <p:spPr bwMode="auto">
          <a:xfrm>
            <a:off x="6210238" y="1445729"/>
            <a:ext cx="2595562" cy="523220"/>
          </a:xfrm>
          <a:prstGeom prst="rect">
            <a:avLst/>
          </a:prstGeom>
          <a:noFill/>
          <a:ln w="9525">
            <a:noFill/>
            <a:miter lim="800000"/>
          </a:ln>
        </p:spPr>
        <p:txBody>
          <a:bodyPr>
            <a:spAutoFit/>
          </a:bodyPr>
          <a:lstStyle/>
          <a:p>
            <a:pPr algn="ctr" latinLnBrk="1"/>
            <a:r>
              <a:rPr kumimoji="1" lang="zh-CN" altLang="en-US" sz="2800" b="1" dirty="0">
                <a:solidFill>
                  <a:srgbClr val="000000"/>
                </a:solidFill>
                <a:latin typeface="楷体" panose="02010609060101010101" pitchFamily="49" charset="-122"/>
                <a:ea typeface="楷体" panose="02010609060101010101" pitchFamily="49" charset="-122"/>
              </a:rPr>
              <a:t>文博部分成果</a:t>
            </a:r>
            <a:endParaRPr kumimoji="1" lang="en-US" altLang="ko-KR" sz="2800" b="1" dirty="0">
              <a:solidFill>
                <a:srgbClr val="000000"/>
              </a:solidFill>
              <a:latin typeface="楷体" panose="02010609060101010101" pitchFamily="49" charset="-122"/>
              <a:ea typeface="楷体" panose="02010609060101010101" pitchFamily="49" charset="-122"/>
            </a:endParaRPr>
          </a:p>
        </p:txBody>
      </p:sp>
      <p:sp>
        <p:nvSpPr>
          <p:cNvPr id="77831" name="AutoShape 6"/>
          <p:cNvSpPr>
            <a:spLocks noChangeArrowheads="1"/>
          </p:cNvSpPr>
          <p:nvPr/>
        </p:nvSpPr>
        <p:spPr bwMode="gray">
          <a:xfrm>
            <a:off x="6217732" y="2125527"/>
            <a:ext cx="2595562" cy="1600438"/>
          </a:xfrm>
          <a:prstGeom prst="roundRect">
            <a:avLst>
              <a:gd name="adj" fmla="val 16667"/>
            </a:avLst>
          </a:prstGeom>
        </p:spPr>
        <p:style>
          <a:lnRef idx="1">
            <a:schemeClr val="dk1"/>
          </a:lnRef>
          <a:fillRef idx="2">
            <a:schemeClr val="dk1"/>
          </a:fillRef>
          <a:effectRef idx="1">
            <a:schemeClr val="dk1"/>
          </a:effectRef>
          <a:fontRef idx="minor">
            <a:schemeClr val="dk1"/>
          </a:fontRef>
        </p:style>
        <p:txBody>
          <a:bodyPr anchor="ctr">
            <a:spAutoFit/>
          </a:bodyPr>
          <a:lstStyle/>
          <a:p>
            <a:pPr>
              <a:buFont typeface="Wingdings" panose="05000000000000000000" pitchFamily="2" charset="2"/>
              <a:buChar char="u"/>
            </a:pPr>
            <a:r>
              <a:rPr lang="zh-CN" altLang="en-US" sz="2200" dirty="0">
                <a:solidFill>
                  <a:srgbClr val="000000"/>
                </a:solidFill>
                <a:latin typeface="楷体" panose="02010609060101010101" pitchFamily="49" charset="-122"/>
                <a:ea typeface="楷体" panose="02010609060101010101" pitchFamily="49" charset="-122"/>
              </a:rPr>
              <a:t>博物馆建设</a:t>
            </a:r>
            <a:endParaRPr lang="en-US" altLang="zh-CN" sz="2200" dirty="0">
              <a:solidFill>
                <a:srgbClr val="000000"/>
              </a:solidFill>
              <a:latin typeface="楷体" panose="02010609060101010101" pitchFamily="49" charset="-122"/>
              <a:ea typeface="楷体" panose="02010609060101010101" pitchFamily="49" charset="-122"/>
            </a:endParaRPr>
          </a:p>
          <a:p>
            <a:pPr>
              <a:buFont typeface="Wingdings" panose="05000000000000000000" pitchFamily="2" charset="2"/>
              <a:buChar char="u"/>
            </a:pPr>
            <a:r>
              <a:rPr lang="zh-CN" altLang="en-US" sz="2200" dirty="0">
                <a:solidFill>
                  <a:srgbClr val="000000"/>
                </a:solidFill>
                <a:latin typeface="楷体" panose="02010609060101010101" pitchFamily="49" charset="-122"/>
                <a:ea typeface="楷体" panose="02010609060101010101" pitchFamily="49" charset="-122"/>
              </a:rPr>
              <a:t>校史馆建设</a:t>
            </a:r>
            <a:endParaRPr lang="en-US" altLang="zh-CN" sz="2200" dirty="0">
              <a:solidFill>
                <a:srgbClr val="000000"/>
              </a:solidFill>
              <a:latin typeface="楷体" panose="02010609060101010101" pitchFamily="49" charset="-122"/>
              <a:ea typeface="楷体" panose="02010609060101010101" pitchFamily="49" charset="-122"/>
            </a:endParaRPr>
          </a:p>
          <a:p>
            <a:pPr>
              <a:buFont typeface="Wingdings" panose="05000000000000000000" pitchFamily="2" charset="2"/>
              <a:buChar char="u"/>
            </a:pPr>
            <a:r>
              <a:rPr lang="zh-CN" altLang="en-US" sz="2200" dirty="0">
                <a:solidFill>
                  <a:srgbClr val="000000"/>
                </a:solidFill>
                <a:latin typeface="楷体" panose="02010609060101010101" pitchFamily="49" charset="-122"/>
                <a:ea typeface="楷体" panose="02010609060101010101" pitchFamily="49" charset="-122"/>
              </a:rPr>
              <a:t>文物管理</a:t>
            </a:r>
            <a:endParaRPr lang="en-US" altLang="zh-CN" sz="2200" dirty="0">
              <a:solidFill>
                <a:srgbClr val="000000"/>
              </a:solidFill>
              <a:latin typeface="楷体" panose="02010609060101010101" pitchFamily="49" charset="-122"/>
              <a:ea typeface="楷体" panose="02010609060101010101" pitchFamily="49" charset="-122"/>
            </a:endParaRPr>
          </a:p>
          <a:p>
            <a:pPr>
              <a:buFont typeface="Wingdings" panose="05000000000000000000" pitchFamily="2" charset="2"/>
              <a:buChar char="u"/>
            </a:pPr>
            <a:r>
              <a:rPr lang="zh-CN" altLang="en-US" sz="2200" dirty="0">
                <a:solidFill>
                  <a:srgbClr val="000000"/>
                </a:solidFill>
                <a:latin typeface="楷体" panose="02010609060101010101" pitchFamily="49" charset="-122"/>
                <a:ea typeface="楷体" panose="02010609060101010101" pitchFamily="49" charset="-122"/>
              </a:rPr>
              <a:t>校史馆展览</a:t>
            </a:r>
            <a:endParaRPr lang="zh-CN" altLang="en-US" sz="2200" dirty="0">
              <a:solidFill>
                <a:srgbClr val="000000"/>
              </a:solidFill>
              <a:latin typeface="楷体" panose="02010609060101010101" pitchFamily="49" charset="-122"/>
              <a:ea typeface="楷体" panose="02010609060101010101" pitchFamily="49" charset="-122"/>
            </a:endParaRPr>
          </a:p>
        </p:txBody>
      </p:sp>
      <p:sp>
        <p:nvSpPr>
          <p:cNvPr id="77833" name="AutoShape 8"/>
          <p:cNvSpPr>
            <a:spLocks noChangeArrowheads="1"/>
          </p:cNvSpPr>
          <p:nvPr/>
        </p:nvSpPr>
        <p:spPr bwMode="gray">
          <a:xfrm>
            <a:off x="3214678" y="3458362"/>
            <a:ext cx="2714644" cy="1225868"/>
          </a:xfrm>
          <a:prstGeom prst="roundRect">
            <a:avLst>
              <a:gd name="adj" fmla="val 16667"/>
            </a:avLst>
          </a:prstGeom>
        </p:spPr>
        <p:style>
          <a:lnRef idx="1">
            <a:schemeClr val="accent1"/>
          </a:lnRef>
          <a:fillRef idx="2">
            <a:schemeClr val="accent1"/>
          </a:fillRef>
          <a:effectRef idx="1">
            <a:schemeClr val="accent1"/>
          </a:effectRef>
          <a:fontRef idx="minor">
            <a:schemeClr val="dk1"/>
          </a:fontRef>
        </p:style>
        <p:txBody>
          <a:bodyPr wrap="square" anchor="ctr">
            <a:spAutoFit/>
          </a:bodyPr>
          <a:lstStyle/>
          <a:p>
            <a:pPr>
              <a:buFont typeface="Wingdings" panose="05000000000000000000" pitchFamily="2" charset="2"/>
              <a:buChar char="u"/>
            </a:pPr>
            <a:r>
              <a:rPr lang="zh-CN" altLang="en-US" sz="2200" dirty="0">
                <a:solidFill>
                  <a:srgbClr val="000000"/>
                </a:solidFill>
                <a:latin typeface="楷体" panose="02010609060101010101" pitchFamily="49" charset="-122"/>
                <a:ea typeface="楷体" panose="02010609060101010101" pitchFamily="49" charset="-122"/>
              </a:rPr>
              <a:t>校史资源建设</a:t>
            </a:r>
            <a:endParaRPr lang="en-US" altLang="zh-CN" sz="2200" dirty="0">
              <a:solidFill>
                <a:srgbClr val="000000"/>
              </a:solidFill>
              <a:latin typeface="楷体" panose="02010609060101010101" pitchFamily="49" charset="-122"/>
              <a:ea typeface="楷体" panose="02010609060101010101" pitchFamily="49" charset="-122"/>
            </a:endParaRPr>
          </a:p>
          <a:p>
            <a:pPr>
              <a:buFont typeface="Wingdings" panose="05000000000000000000" pitchFamily="2" charset="2"/>
              <a:buChar char="u"/>
            </a:pPr>
            <a:r>
              <a:rPr lang="zh-CN" altLang="en-US" sz="2200" dirty="0">
                <a:solidFill>
                  <a:srgbClr val="000000"/>
                </a:solidFill>
                <a:latin typeface="楷体" panose="02010609060101010101" pitchFamily="49" charset="-122"/>
                <a:ea typeface="楷体" panose="02010609060101010101" pitchFamily="49" charset="-122"/>
              </a:rPr>
              <a:t>校史研究管理</a:t>
            </a:r>
            <a:endParaRPr lang="en-US" altLang="zh-CN" sz="2200" dirty="0">
              <a:solidFill>
                <a:srgbClr val="000000"/>
              </a:solidFill>
              <a:latin typeface="楷体" panose="02010609060101010101" pitchFamily="49" charset="-122"/>
              <a:ea typeface="楷体" panose="02010609060101010101" pitchFamily="49" charset="-122"/>
            </a:endParaRPr>
          </a:p>
          <a:p>
            <a:pPr>
              <a:buFont typeface="Wingdings" panose="05000000000000000000" pitchFamily="2" charset="2"/>
              <a:buChar char="u"/>
            </a:pPr>
            <a:r>
              <a:rPr lang="zh-CN" altLang="en-US" sz="2200" dirty="0">
                <a:solidFill>
                  <a:srgbClr val="000000"/>
                </a:solidFill>
                <a:latin typeface="楷体" panose="02010609060101010101" pitchFamily="49" charset="-122"/>
                <a:ea typeface="楷体" panose="02010609060101010101" pitchFamily="49" charset="-122"/>
              </a:rPr>
              <a:t>校史文化宣传</a:t>
            </a:r>
            <a:endParaRPr lang="zh-CN" altLang="en-US" sz="2200" dirty="0">
              <a:solidFill>
                <a:srgbClr val="000000"/>
              </a:solidFill>
              <a:latin typeface="楷体" panose="02010609060101010101" pitchFamily="49" charset="-122"/>
              <a:ea typeface="楷体" panose="02010609060101010101" pitchFamily="49" charset="-122"/>
            </a:endParaRPr>
          </a:p>
        </p:txBody>
      </p:sp>
      <p:sp>
        <p:nvSpPr>
          <p:cNvPr id="10" name="Freeform 3"/>
          <p:cNvSpPr/>
          <p:nvPr/>
        </p:nvSpPr>
        <p:spPr bwMode="gray">
          <a:xfrm>
            <a:off x="2143108" y="2857496"/>
            <a:ext cx="896930" cy="731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p:spPr>
        <p:style>
          <a:lnRef idx="3">
            <a:schemeClr val="accent3"/>
          </a:lnRef>
          <a:fillRef idx="0">
            <a:schemeClr val="accent3"/>
          </a:fillRef>
          <a:effectRef idx="2">
            <a:schemeClr val="accent3"/>
          </a:effectRef>
          <a:fontRef idx="minor">
            <a:schemeClr val="tx1"/>
          </a:fontRef>
        </p:style>
        <p:txBody>
          <a:bodyPr/>
          <a:lstStyle/>
          <a:p>
            <a:pPr>
              <a:defRPr/>
            </a:pPr>
            <a:endParaRPr lang="zh-CN" altLang="en-US">
              <a:solidFill>
                <a:srgbClr val="000000"/>
              </a:solidFill>
              <a:latin typeface="楷体" panose="02010609060101010101" pitchFamily="49" charset="-122"/>
              <a:ea typeface="楷体" panose="02010609060101010101" pitchFamily="49" charset="-122"/>
            </a:endParaRPr>
          </a:p>
        </p:txBody>
      </p:sp>
      <p:sp>
        <p:nvSpPr>
          <p:cNvPr id="11" name="Freeform 3"/>
          <p:cNvSpPr/>
          <p:nvPr/>
        </p:nvSpPr>
        <p:spPr bwMode="gray">
          <a:xfrm>
            <a:off x="5139345" y="1782592"/>
            <a:ext cx="896930" cy="731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p:spPr>
        <p:style>
          <a:lnRef idx="3">
            <a:schemeClr val="accent3"/>
          </a:lnRef>
          <a:fillRef idx="0">
            <a:schemeClr val="accent3"/>
          </a:fillRef>
          <a:effectRef idx="2">
            <a:schemeClr val="accent3"/>
          </a:effectRef>
          <a:fontRef idx="minor">
            <a:schemeClr val="tx1"/>
          </a:fontRef>
        </p:style>
        <p:txBody>
          <a:bodyPr/>
          <a:lstStyle/>
          <a:p>
            <a:pPr>
              <a:defRPr/>
            </a:pPr>
            <a:endParaRPr lang="zh-CN" altLang="en-US">
              <a:solidFill>
                <a:srgbClr val="000000"/>
              </a:solidFill>
              <a:latin typeface="楷体" panose="02010609060101010101" pitchFamily="49" charset="-122"/>
              <a:ea typeface="楷体" panose="02010609060101010101" pitchFamily="49" charset="-122"/>
            </a:endParaRPr>
          </a:p>
        </p:txBody>
      </p:sp>
      <p:sp>
        <p:nvSpPr>
          <p:cNvPr id="13" name="Freeform 3"/>
          <p:cNvSpPr/>
          <p:nvPr/>
        </p:nvSpPr>
        <p:spPr bwMode="gray">
          <a:xfrm rot="9693888">
            <a:off x="4169454" y="4875881"/>
            <a:ext cx="3108332" cy="1223371"/>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p:spPr>
        <p:style>
          <a:lnRef idx="3">
            <a:schemeClr val="accent3"/>
          </a:lnRef>
          <a:fillRef idx="0">
            <a:schemeClr val="accent3"/>
          </a:fillRef>
          <a:effectRef idx="2">
            <a:schemeClr val="accent3"/>
          </a:effectRef>
          <a:fontRef idx="minor">
            <a:schemeClr val="tx1"/>
          </a:fontRef>
        </p:style>
        <p:txBody>
          <a:bodyPr/>
          <a:lstStyle/>
          <a:p>
            <a:pPr>
              <a:defRPr/>
            </a:pPr>
            <a:endParaRPr lang="zh-CN" altLang="en-US">
              <a:solidFill>
                <a:srgbClr val="000000"/>
              </a:solidFill>
              <a:latin typeface="楷体" panose="02010609060101010101" pitchFamily="49" charset="-122"/>
              <a:ea typeface="楷体" panose="02010609060101010101" pitchFamily="49" charset="-122"/>
            </a:endParaRPr>
          </a:p>
        </p:txBody>
      </p:sp>
      <p:sp>
        <p:nvSpPr>
          <p:cNvPr id="14" name="Freeform 3"/>
          <p:cNvSpPr/>
          <p:nvPr/>
        </p:nvSpPr>
        <p:spPr bwMode="gray">
          <a:xfrm rot="10004737">
            <a:off x="3132689" y="4850089"/>
            <a:ext cx="896930" cy="731850"/>
          </a:xfrm>
          <a:custGeom>
            <a:avLst/>
            <a:gdLst/>
            <a:ahLst/>
            <a:cxnLst>
              <a:cxn ang="0">
                <a:pos x="0" y="774"/>
              </a:cxn>
              <a:cxn ang="0">
                <a:pos x="2" y="770"/>
              </a:cxn>
              <a:cxn ang="0">
                <a:pos x="8" y="754"/>
              </a:cxn>
              <a:cxn ang="0">
                <a:pos x="16" y="730"/>
              </a:cxn>
              <a:cxn ang="0">
                <a:pos x="32" y="698"/>
              </a:cxn>
              <a:cxn ang="0">
                <a:pos x="50" y="660"/>
              </a:cxn>
              <a:cxn ang="0">
                <a:pos x="76" y="618"/>
              </a:cxn>
              <a:cxn ang="0">
                <a:pos x="106" y="574"/>
              </a:cxn>
              <a:cxn ang="0">
                <a:pos x="142" y="528"/>
              </a:cxn>
              <a:cxn ang="0">
                <a:pos x="186" y="482"/>
              </a:cxn>
              <a:cxn ang="0">
                <a:pos x="236" y="438"/>
              </a:cxn>
              <a:cxn ang="0">
                <a:pos x="294" y="398"/>
              </a:cxn>
              <a:cxn ang="0">
                <a:pos x="360" y="360"/>
              </a:cxn>
              <a:cxn ang="0">
                <a:pos x="426" y="332"/>
              </a:cxn>
              <a:cxn ang="0">
                <a:pos x="488" y="314"/>
              </a:cxn>
              <a:cxn ang="0">
                <a:pos x="544" y="304"/>
              </a:cxn>
              <a:cxn ang="0">
                <a:pos x="594" y="300"/>
              </a:cxn>
              <a:cxn ang="0">
                <a:pos x="638" y="300"/>
              </a:cxn>
              <a:cxn ang="0">
                <a:pos x="678" y="304"/>
              </a:cxn>
              <a:cxn ang="0">
                <a:pos x="710" y="312"/>
              </a:cxn>
              <a:cxn ang="0">
                <a:pos x="736" y="320"/>
              </a:cxn>
              <a:cxn ang="0">
                <a:pos x="754" y="326"/>
              </a:cxn>
              <a:cxn ang="0">
                <a:pos x="766" y="332"/>
              </a:cxn>
              <a:cxn ang="0">
                <a:pos x="770" y="334"/>
              </a:cxn>
              <a:cxn ang="0">
                <a:pos x="680" y="476"/>
              </a:cxn>
              <a:cxn ang="0">
                <a:pos x="982" y="370"/>
              </a:cxn>
              <a:cxn ang="0">
                <a:pos x="912" y="0"/>
              </a:cxn>
              <a:cxn ang="0">
                <a:pos x="854" y="150"/>
              </a:cxn>
              <a:cxn ang="0">
                <a:pos x="850" y="148"/>
              </a:cxn>
              <a:cxn ang="0">
                <a:pos x="838" y="142"/>
              </a:cxn>
              <a:cxn ang="0">
                <a:pos x="822" y="134"/>
              </a:cxn>
              <a:cxn ang="0">
                <a:pos x="798" y="126"/>
              </a:cxn>
              <a:cxn ang="0">
                <a:pos x="768" y="120"/>
              </a:cxn>
              <a:cxn ang="0">
                <a:pos x="732" y="114"/>
              </a:cxn>
              <a:cxn ang="0">
                <a:pos x="692" y="110"/>
              </a:cxn>
              <a:cxn ang="0">
                <a:pos x="646" y="110"/>
              </a:cxn>
              <a:cxn ang="0">
                <a:pos x="596" y="116"/>
              </a:cxn>
              <a:cxn ang="0">
                <a:pos x="540" y="126"/>
              </a:cxn>
              <a:cxn ang="0">
                <a:pos x="482" y="146"/>
              </a:cxn>
              <a:cxn ang="0">
                <a:pos x="422" y="172"/>
              </a:cxn>
              <a:cxn ang="0">
                <a:pos x="356" y="210"/>
              </a:cxn>
              <a:cxn ang="0">
                <a:pos x="290" y="258"/>
              </a:cxn>
              <a:cxn ang="0">
                <a:pos x="230" y="310"/>
              </a:cxn>
              <a:cxn ang="0">
                <a:pos x="178" y="364"/>
              </a:cxn>
              <a:cxn ang="0">
                <a:pos x="136" y="422"/>
              </a:cxn>
              <a:cxn ang="0">
                <a:pos x="100" y="480"/>
              </a:cxn>
              <a:cxn ang="0">
                <a:pos x="72" y="536"/>
              </a:cxn>
              <a:cxn ang="0">
                <a:pos x="48" y="590"/>
              </a:cxn>
              <a:cxn ang="0">
                <a:pos x="30" y="640"/>
              </a:cxn>
              <a:cxn ang="0">
                <a:pos x="18" y="684"/>
              </a:cxn>
              <a:cxn ang="0">
                <a:pos x="8" y="722"/>
              </a:cxn>
              <a:cxn ang="0">
                <a:pos x="4" y="750"/>
              </a:cxn>
              <a:cxn ang="0">
                <a:pos x="0" y="768"/>
              </a:cxn>
              <a:cxn ang="0">
                <a:pos x="0" y="774"/>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p:spPr>
        <p:style>
          <a:lnRef idx="3">
            <a:schemeClr val="accent3"/>
          </a:lnRef>
          <a:fillRef idx="0">
            <a:schemeClr val="accent3"/>
          </a:fillRef>
          <a:effectRef idx="2">
            <a:schemeClr val="accent3"/>
          </a:effectRef>
          <a:fontRef idx="minor">
            <a:schemeClr val="tx1"/>
          </a:fontRef>
        </p:style>
        <p:txBody>
          <a:bodyPr/>
          <a:lstStyle/>
          <a:p>
            <a:pPr>
              <a:defRPr/>
            </a:pPr>
            <a:endParaRPr lang="zh-CN" altLang="en-US">
              <a:solidFill>
                <a:srgbClr val="000000"/>
              </a:solidFill>
              <a:latin typeface="楷体" panose="02010609060101010101" pitchFamily="49" charset="-122"/>
              <a:ea typeface="楷体" panose="02010609060101010101" pitchFamily="49" charset="-122"/>
            </a:endParaRPr>
          </a:p>
        </p:txBody>
      </p:sp>
      <p:sp>
        <p:nvSpPr>
          <p:cNvPr id="16" name="标题 4"/>
          <p:cNvSpPr txBox="1"/>
          <p:nvPr/>
        </p:nvSpPr>
        <p:spPr>
          <a:xfrm>
            <a:off x="755576" y="1141804"/>
            <a:ext cx="6048672" cy="477054"/>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en-US" altLang="zh-CN" sz="2500" b="1" kern="0" dirty="0" smtClean="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5</a:t>
            </a:r>
            <a:r>
              <a:rPr kumimoji="1" lang="zh-CN" altLang="en-US" sz="2500" b="1" kern="0" dirty="0" smtClean="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、档案</a:t>
            </a:r>
            <a:r>
              <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、校史、文博管理相辅相成</a:t>
            </a:r>
            <a:endPar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endParaRPr>
          </a:p>
        </p:txBody>
      </p:sp>
      <p:sp>
        <p:nvSpPr>
          <p:cNvPr id="17" name="矩形 16"/>
          <p:cNvSpPr/>
          <p:nvPr/>
        </p:nvSpPr>
        <p:spPr>
          <a:xfrm>
            <a:off x="3021331" y="441968"/>
            <a:ext cx="2879725"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资源体系</a:t>
            </a:r>
            <a:endParaRPr lang="zh-CN" altLang="en-US" sz="2000" dirty="0">
              <a:solidFill>
                <a:srgbClr val="FFFFFF"/>
              </a:solidFill>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ppt_x"/>
                                          </p:val>
                                        </p:tav>
                                        <p:tav tm="100000">
                                          <p:val>
                                            <p:strVal val="#ppt_x"/>
                                          </p:val>
                                        </p:tav>
                                      </p:tavLst>
                                    </p:anim>
                                    <p:anim calcmode="lin" valueType="num">
                                      <p:cBhvr additive="base">
                                        <p:cTn id="8" dur="500" fill="hold"/>
                                        <p:tgtEl>
                                          <p:spTgt spid="7782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77827"/>
                                        </p:tgtEl>
                                        <p:attrNameLst>
                                          <p:attrName>style.visibility</p:attrName>
                                        </p:attrNameLst>
                                      </p:cBhvr>
                                      <p:to>
                                        <p:strVal val="visible"/>
                                      </p:to>
                                    </p:set>
                                    <p:animEffect transition="in" filter="wipe(down)">
                                      <p:cBhvr>
                                        <p:cTn id="16" dur="500"/>
                                        <p:tgtEl>
                                          <p:spTgt spid="7782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7828"/>
                                        </p:tgtEl>
                                        <p:attrNameLst>
                                          <p:attrName>style.visibility</p:attrName>
                                        </p:attrNameLst>
                                      </p:cBhvr>
                                      <p:to>
                                        <p:strVal val="visible"/>
                                      </p:to>
                                    </p:set>
                                    <p:animEffect transition="in" filter="wipe(down)">
                                      <p:cBhvr>
                                        <p:cTn id="19" dur="500"/>
                                        <p:tgtEl>
                                          <p:spTgt spid="7782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77829"/>
                                        </p:tgtEl>
                                        <p:attrNameLst>
                                          <p:attrName>style.visibility</p:attrName>
                                        </p:attrNameLst>
                                      </p:cBhvr>
                                      <p:to>
                                        <p:strVal val="visible"/>
                                      </p:to>
                                    </p:set>
                                    <p:animEffect transition="in" filter="wipe(down)">
                                      <p:cBhvr>
                                        <p:cTn id="22" dur="500"/>
                                        <p:tgtEl>
                                          <p:spTgt spid="7782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77831"/>
                                        </p:tgtEl>
                                        <p:attrNameLst>
                                          <p:attrName>style.visibility</p:attrName>
                                        </p:attrNameLst>
                                      </p:cBhvr>
                                      <p:to>
                                        <p:strVal val="visible"/>
                                      </p:to>
                                    </p:set>
                                    <p:animEffect transition="in" filter="wipe(down)">
                                      <p:cBhvr>
                                        <p:cTn id="25" dur="500"/>
                                        <p:tgtEl>
                                          <p:spTgt spid="778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77833"/>
                                        </p:tgtEl>
                                        <p:attrNameLst>
                                          <p:attrName>style.visibility</p:attrName>
                                        </p:attrNameLst>
                                      </p:cBhvr>
                                      <p:to>
                                        <p:strVal val="visible"/>
                                      </p:to>
                                    </p:set>
                                    <p:animEffect transition="in" filter="wipe(down)">
                                      <p:cBhvr>
                                        <p:cTn id="28" dur="500"/>
                                        <p:tgtEl>
                                          <p:spTgt spid="7783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down)">
                                      <p:cBhvr>
                                        <p:cTn id="40" dur="500"/>
                                        <p:tgtEl>
                                          <p:spTgt spid="14"/>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77830"/>
                                        </p:tgtEl>
                                        <p:attrNameLst>
                                          <p:attrName>style.visibility</p:attrName>
                                        </p:attrNameLst>
                                      </p:cBhvr>
                                      <p:to>
                                        <p:strVal val="visible"/>
                                      </p:to>
                                    </p:set>
                                    <p:animEffect transition="in" filter="wipe(down)">
                                      <p:cBhvr>
                                        <p:cTn id="43" dur="500"/>
                                        <p:tgtEl>
                                          <p:spTgt spid="77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p:bldP spid="77827" grpId="0"/>
      <p:bldP spid="77828" grpId="0" animBg="1"/>
      <p:bldP spid="77829" grpId="0"/>
      <p:bldP spid="77830" grpId="0"/>
      <p:bldP spid="77831" grpId="0" animBg="1"/>
      <p:bldP spid="77833" grpId="0" animBg="1"/>
      <p:bldP spid="10" grpId="0" animBg="1"/>
      <p:bldP spid="11" grpId="0" animBg="1"/>
      <p:bldP spid="13" grpId="0" animBg="1"/>
      <p:bldP spid="14" grpId="0" animBg="1"/>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Grp="1" noChangeAspect="1" noChangeArrowheads="1"/>
          </p:cNvPicPr>
          <p:nvPr>
            <p:ph idx="4294967295"/>
          </p:nvPr>
        </p:nvPicPr>
        <p:blipFill>
          <a:blip r:embed="rId1" cstate="print">
            <a:extLst>
              <a:ext uri="{28A0092B-C50C-407E-A947-70E740481C1C}">
                <a14:useLocalDpi xmlns:a14="http://schemas.microsoft.com/office/drawing/2010/main" val="0"/>
              </a:ext>
            </a:extLst>
          </a:blip>
          <a:srcRect l="5135" r="1764"/>
          <a:stretch>
            <a:fillRect/>
          </a:stretch>
        </p:blipFill>
        <p:spPr>
          <a:xfrm>
            <a:off x="780000" y="1700808"/>
            <a:ext cx="7429500" cy="5040560"/>
          </a:xfrm>
        </p:spPr>
      </p:pic>
      <p:sp>
        <p:nvSpPr>
          <p:cNvPr id="6" name="矩形 5"/>
          <p:cNvSpPr/>
          <p:nvPr/>
        </p:nvSpPr>
        <p:spPr>
          <a:xfrm>
            <a:off x="3021331" y="441968"/>
            <a:ext cx="2879725"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资源体系</a:t>
            </a:r>
            <a:endParaRPr lang="zh-CN" altLang="en-US" sz="2000" dirty="0">
              <a:solidFill>
                <a:srgbClr val="FFFFFF"/>
              </a:solidFill>
            </a:endParaRPr>
          </a:p>
        </p:txBody>
      </p:sp>
      <p:sp>
        <p:nvSpPr>
          <p:cNvPr id="7" name="标题 4"/>
          <p:cNvSpPr txBox="1"/>
          <p:nvPr/>
        </p:nvSpPr>
        <p:spPr>
          <a:xfrm>
            <a:off x="755576" y="1141804"/>
            <a:ext cx="6048672" cy="477054"/>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en-US" altLang="zh-CN"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6</a:t>
            </a:r>
            <a:r>
              <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、档案大数据分析，支持院校智能建设</a:t>
            </a:r>
            <a:endPar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nodeType="clickEffect">
                                  <p:stCondLst>
                                    <p:cond delay="0"/>
                                  </p:stCondLst>
                                  <p:childTnLst>
                                    <p:set>
                                      <p:cBhvr>
                                        <p:cTn id="14" dur="1" fill="hold">
                                          <p:stCondLst>
                                            <p:cond delay="0"/>
                                          </p:stCondLst>
                                        </p:cTn>
                                        <p:tgtEl>
                                          <p:spTgt spid="38914"/>
                                        </p:tgtEl>
                                        <p:attrNameLst>
                                          <p:attrName>style.visibility</p:attrName>
                                        </p:attrNameLst>
                                      </p:cBhvr>
                                      <p:to>
                                        <p:strVal val="visible"/>
                                      </p:to>
                                    </p:set>
                                    <p:animEffect transition="in" filter="circle(out)">
                                      <p:cBhvr>
                                        <p:cTn id="15" dur="2000"/>
                                        <p:tgtEl>
                                          <p:spTgt spid="389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0303f056-f6ef-4406-8009-c90050541b5b"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633559" y="2708920"/>
            <a:ext cx="7965965" cy="1847453"/>
            <a:chOff x="785357" y="1415574"/>
            <a:chExt cx="10621287" cy="2463271"/>
          </a:xfrm>
        </p:grpSpPr>
        <p:sp>
          <p:nvSpPr>
            <p:cNvPr id="35" name="îšlíḓé"/>
            <p:cNvSpPr/>
            <p:nvPr/>
          </p:nvSpPr>
          <p:spPr>
            <a:xfrm>
              <a:off x="9048559" y="1415575"/>
              <a:ext cx="2358085" cy="2463270"/>
            </a:xfrm>
            <a:prstGeom prst="rect">
              <a:avLst/>
            </a:prstGeom>
            <a:solidFill>
              <a:schemeClr val="accent4"/>
            </a:solidFill>
            <a:ln w="6350" cmpd="sng">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zh-CN" altLang="en-US" sz="1500" b="1" dirty="0">
                  <a:solidFill>
                    <a:schemeClr val="bg1"/>
                  </a:solidFill>
                  <a:latin typeface="楷体" panose="02010609060101010101" pitchFamily="49" charset="-122"/>
                  <a:ea typeface="楷体" panose="02010609060101010101" pitchFamily="49" charset="-122"/>
                </a:rPr>
              </a:br>
              <a:br>
                <a:rPr lang="zh-CN" altLang="en-US" sz="1500" b="1" dirty="0">
                  <a:solidFill>
                    <a:schemeClr val="bg1"/>
                  </a:solidFill>
                  <a:latin typeface="楷体" panose="02010609060101010101" pitchFamily="49" charset="-122"/>
                  <a:ea typeface="楷体" panose="02010609060101010101" pitchFamily="49" charset="-122"/>
                </a:rPr>
              </a:br>
              <a:r>
                <a:rPr lang="zh-CN" altLang="en-US" sz="1500" b="1" dirty="0">
                  <a:solidFill>
                    <a:schemeClr val="bg1"/>
                  </a:solidFill>
                  <a:latin typeface="楷体" panose="02010609060101010101" pitchFamily="49" charset="-122"/>
                  <a:ea typeface="楷体" panose="02010609060101010101" pitchFamily="49" charset="-122"/>
                </a:rPr>
                <a:t>保障信息安全</a:t>
              </a:r>
              <a:endParaRPr lang="zh-CN" altLang="en-US" sz="1500" b="1" dirty="0">
                <a:solidFill>
                  <a:schemeClr val="bg1"/>
                </a:solidFill>
                <a:latin typeface="楷体" panose="02010609060101010101" pitchFamily="49" charset="-122"/>
                <a:ea typeface="楷体" panose="02010609060101010101" pitchFamily="49" charset="-122"/>
              </a:endParaRPr>
            </a:p>
          </p:txBody>
        </p:sp>
        <p:sp>
          <p:nvSpPr>
            <p:cNvPr id="36" name="išľîḋê"/>
            <p:cNvSpPr/>
            <p:nvPr/>
          </p:nvSpPr>
          <p:spPr>
            <a:xfrm>
              <a:off x="785357" y="1415574"/>
              <a:ext cx="2358085" cy="2463271"/>
            </a:xfrm>
            <a:prstGeom prst="rect">
              <a:avLst/>
            </a:prstGeom>
            <a:solidFill>
              <a:schemeClr val="accent1"/>
            </a:solidFill>
            <a:ln w="6350" cmpd="sng">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zh-CN" altLang="en-US" sz="1500" b="1" dirty="0">
                  <a:solidFill>
                    <a:schemeClr val="bg1"/>
                  </a:solidFill>
                  <a:latin typeface="楷体" panose="02010609060101010101" pitchFamily="49" charset="-122"/>
                  <a:ea typeface="楷体" panose="02010609060101010101" pitchFamily="49" charset="-122"/>
                </a:rPr>
              </a:br>
              <a:br>
                <a:rPr lang="zh-CN" altLang="en-US" sz="1500" b="1" dirty="0">
                  <a:solidFill>
                    <a:schemeClr val="bg1"/>
                  </a:solidFill>
                  <a:latin typeface="楷体" panose="02010609060101010101" pitchFamily="49" charset="-122"/>
                  <a:ea typeface="楷体" panose="02010609060101010101" pitchFamily="49" charset="-122"/>
                </a:rPr>
              </a:br>
              <a:r>
                <a:rPr lang="zh-CN" altLang="en-US" sz="1500" b="1" dirty="0">
                  <a:solidFill>
                    <a:schemeClr val="bg1"/>
                  </a:solidFill>
                  <a:latin typeface="楷体" panose="02010609060101010101" pitchFamily="49" charset="-122"/>
                  <a:ea typeface="楷体" panose="02010609060101010101" pitchFamily="49" charset="-122"/>
                </a:rPr>
                <a:t>同质化服务</a:t>
              </a:r>
              <a:endParaRPr lang="zh-CN" altLang="en-US" sz="1500" b="1" dirty="0">
                <a:solidFill>
                  <a:schemeClr val="bg1"/>
                </a:solidFill>
                <a:latin typeface="楷体" panose="02010609060101010101" pitchFamily="49" charset="-122"/>
                <a:ea typeface="楷体" panose="02010609060101010101" pitchFamily="49" charset="-122"/>
              </a:endParaRPr>
            </a:p>
          </p:txBody>
        </p:sp>
        <p:sp>
          <p:nvSpPr>
            <p:cNvPr id="37" name="íśḻîḍé"/>
            <p:cNvSpPr/>
            <p:nvPr/>
          </p:nvSpPr>
          <p:spPr>
            <a:xfrm>
              <a:off x="6294157" y="1415574"/>
              <a:ext cx="2358085" cy="2463271"/>
            </a:xfrm>
            <a:prstGeom prst="rect">
              <a:avLst/>
            </a:prstGeom>
            <a:solidFill>
              <a:schemeClr val="accent3"/>
            </a:solidFill>
            <a:ln w="6350" cmpd="sng">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zh-CN" altLang="en-US" sz="1500" b="1" dirty="0">
                  <a:solidFill>
                    <a:schemeClr val="bg1"/>
                  </a:solidFill>
                  <a:latin typeface="楷体" panose="02010609060101010101" pitchFamily="49" charset="-122"/>
                  <a:ea typeface="楷体" panose="02010609060101010101" pitchFamily="49" charset="-122"/>
                </a:rPr>
              </a:br>
              <a:br>
                <a:rPr lang="zh-CN" altLang="en-US" sz="1500" b="1" dirty="0">
                  <a:solidFill>
                    <a:schemeClr val="bg1"/>
                  </a:solidFill>
                  <a:latin typeface="楷体" panose="02010609060101010101" pitchFamily="49" charset="-122"/>
                  <a:ea typeface="楷体" panose="02010609060101010101" pitchFamily="49" charset="-122"/>
                </a:rPr>
              </a:br>
              <a:r>
                <a:rPr lang="zh-CN" altLang="en-US" sz="1500" b="1" dirty="0">
                  <a:solidFill>
                    <a:schemeClr val="bg1"/>
                  </a:solidFill>
                  <a:latin typeface="楷体" panose="02010609060101010101" pitchFamily="49" charset="-122"/>
                  <a:ea typeface="楷体" panose="02010609060101010101" pitchFamily="49" charset="-122"/>
                </a:rPr>
                <a:t>丰富服务方式</a:t>
              </a:r>
              <a:endParaRPr lang="zh-CN" altLang="en-US" sz="1500" b="1" dirty="0">
                <a:solidFill>
                  <a:schemeClr val="bg1"/>
                </a:solidFill>
                <a:latin typeface="楷体" panose="02010609060101010101" pitchFamily="49" charset="-122"/>
                <a:ea typeface="楷体" panose="02010609060101010101" pitchFamily="49" charset="-122"/>
              </a:endParaRPr>
            </a:p>
          </p:txBody>
        </p:sp>
        <p:sp>
          <p:nvSpPr>
            <p:cNvPr id="38" name="íṡlidê"/>
            <p:cNvSpPr/>
            <p:nvPr/>
          </p:nvSpPr>
          <p:spPr>
            <a:xfrm>
              <a:off x="3539758" y="1415574"/>
              <a:ext cx="2358085" cy="2463271"/>
            </a:xfrm>
            <a:prstGeom prst="rect">
              <a:avLst/>
            </a:prstGeom>
            <a:solidFill>
              <a:schemeClr val="accent2"/>
            </a:solidFill>
            <a:ln w="6350" cmpd="sng">
              <a:noFill/>
            </a:ln>
            <a:effectLst/>
          </p:spPr>
          <p:style>
            <a:lnRef idx="1">
              <a:schemeClr val="accent1"/>
            </a:lnRef>
            <a:fillRef idx="3">
              <a:schemeClr val="accent1"/>
            </a:fillRef>
            <a:effectRef idx="2">
              <a:schemeClr val="accent1"/>
            </a:effectRef>
            <a:fontRef idx="minor">
              <a:schemeClr val="lt1"/>
            </a:fontRef>
          </p:style>
          <p:txBody>
            <a:bodyPr wrap="none"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br>
                <a:rPr lang="zh-CN" altLang="en-US" sz="1500" b="1" dirty="0">
                  <a:solidFill>
                    <a:schemeClr val="bg1"/>
                  </a:solidFill>
                  <a:latin typeface="楷体" panose="02010609060101010101" pitchFamily="49" charset="-122"/>
                  <a:ea typeface="楷体" panose="02010609060101010101" pitchFamily="49" charset="-122"/>
                </a:rPr>
              </a:br>
              <a:br>
                <a:rPr lang="zh-CN" altLang="en-US" sz="1500" b="1" dirty="0">
                  <a:solidFill>
                    <a:schemeClr val="bg1"/>
                  </a:solidFill>
                  <a:latin typeface="楷体" panose="02010609060101010101" pitchFamily="49" charset="-122"/>
                  <a:ea typeface="楷体" panose="02010609060101010101" pitchFamily="49" charset="-122"/>
                </a:rPr>
              </a:br>
              <a:endParaRPr lang="en-US" altLang="zh-CN" sz="1500" b="1" dirty="0">
                <a:solidFill>
                  <a:schemeClr val="bg1"/>
                </a:solidFill>
                <a:latin typeface="楷体" panose="02010609060101010101" pitchFamily="49" charset="-122"/>
                <a:ea typeface="楷体" panose="02010609060101010101" pitchFamily="49" charset="-122"/>
              </a:endParaRPr>
            </a:p>
            <a:p>
              <a:pPr algn="ctr"/>
              <a:r>
                <a:rPr lang="zh-CN" altLang="en-US" sz="1500" b="1" dirty="0">
                  <a:solidFill>
                    <a:schemeClr val="bg1"/>
                  </a:solidFill>
                  <a:latin typeface="楷体" panose="02010609060101010101" pitchFamily="49" charset="-122"/>
                  <a:ea typeface="楷体" panose="02010609060101010101" pitchFamily="49" charset="-122"/>
                </a:rPr>
                <a:t>提升为教学、</a:t>
              </a:r>
              <a:endParaRPr lang="en-US" altLang="zh-CN" sz="1500" b="1" dirty="0">
                <a:solidFill>
                  <a:schemeClr val="bg1"/>
                </a:solidFill>
                <a:latin typeface="楷体" panose="02010609060101010101" pitchFamily="49" charset="-122"/>
                <a:ea typeface="楷体" panose="02010609060101010101" pitchFamily="49" charset="-122"/>
              </a:endParaRPr>
            </a:p>
            <a:p>
              <a:pPr algn="ctr"/>
              <a:r>
                <a:rPr lang="zh-CN" altLang="en-US" sz="1500" b="1" dirty="0">
                  <a:solidFill>
                    <a:schemeClr val="bg1"/>
                  </a:solidFill>
                  <a:latin typeface="楷体" panose="02010609060101010101" pitchFamily="49" charset="-122"/>
                  <a:ea typeface="楷体" panose="02010609060101010101" pitchFamily="49" charset="-122"/>
                </a:rPr>
                <a:t>科研、管理服务</a:t>
              </a:r>
              <a:endParaRPr lang="en-US" altLang="zh-CN" sz="1500" b="1" dirty="0">
                <a:solidFill>
                  <a:schemeClr val="bg1"/>
                </a:solidFill>
                <a:latin typeface="楷体" panose="02010609060101010101" pitchFamily="49" charset="-122"/>
                <a:ea typeface="楷体" panose="02010609060101010101" pitchFamily="49" charset="-122"/>
              </a:endParaRPr>
            </a:p>
            <a:p>
              <a:pPr algn="ctr"/>
              <a:r>
                <a:rPr lang="zh-CN" altLang="en-US" sz="1500" b="1" dirty="0">
                  <a:solidFill>
                    <a:schemeClr val="bg1"/>
                  </a:solidFill>
                  <a:latin typeface="楷体" panose="02010609060101010101" pitchFamily="49" charset="-122"/>
                  <a:ea typeface="楷体" panose="02010609060101010101" pitchFamily="49" charset="-122"/>
                </a:rPr>
                <a:t>的能力</a:t>
              </a:r>
              <a:endParaRPr lang="en-US" altLang="zh-CN" sz="1500" b="1" dirty="0">
                <a:solidFill>
                  <a:schemeClr val="bg1"/>
                </a:solidFill>
                <a:latin typeface="楷体" panose="02010609060101010101" pitchFamily="49" charset="-122"/>
                <a:ea typeface="楷体" panose="02010609060101010101" pitchFamily="49" charset="-122"/>
              </a:endParaRPr>
            </a:p>
          </p:txBody>
        </p:sp>
        <p:sp>
          <p:nvSpPr>
            <p:cNvPr id="39" name="íS1ïḍê"/>
            <p:cNvSpPr/>
            <p:nvPr/>
          </p:nvSpPr>
          <p:spPr bwMode="auto">
            <a:xfrm>
              <a:off x="1666887" y="1932537"/>
              <a:ext cx="595023" cy="596783"/>
            </a:xfrm>
            <a:custGeom>
              <a:avLst/>
              <a:gdLst>
                <a:gd name="T0" fmla="*/ 186 w 186"/>
                <a:gd name="T1" fmla="*/ 55 h 186"/>
                <a:gd name="T2" fmla="*/ 185 w 186"/>
                <a:gd name="T3" fmla="*/ 53 h 186"/>
                <a:gd name="T4" fmla="*/ 185 w 186"/>
                <a:gd name="T5" fmla="*/ 53 h 186"/>
                <a:gd name="T6" fmla="*/ 185 w 186"/>
                <a:gd name="T7" fmla="*/ 52 h 186"/>
                <a:gd name="T8" fmla="*/ 184 w 186"/>
                <a:gd name="T9" fmla="*/ 52 h 186"/>
                <a:gd name="T10" fmla="*/ 134 w 186"/>
                <a:gd name="T11" fmla="*/ 2 h 186"/>
                <a:gd name="T12" fmla="*/ 134 w 186"/>
                <a:gd name="T13" fmla="*/ 2 h 186"/>
                <a:gd name="T14" fmla="*/ 131 w 186"/>
                <a:gd name="T15" fmla="*/ 0 h 186"/>
                <a:gd name="T16" fmla="*/ 55 w 186"/>
                <a:gd name="T17" fmla="*/ 0 h 186"/>
                <a:gd name="T18" fmla="*/ 52 w 186"/>
                <a:gd name="T19" fmla="*/ 2 h 186"/>
                <a:gd name="T20" fmla="*/ 52 w 186"/>
                <a:gd name="T21" fmla="*/ 2 h 186"/>
                <a:gd name="T22" fmla="*/ 2 w 186"/>
                <a:gd name="T23" fmla="*/ 52 h 186"/>
                <a:gd name="T24" fmla="*/ 1 w 186"/>
                <a:gd name="T25" fmla="*/ 52 h 186"/>
                <a:gd name="T26" fmla="*/ 1 w 186"/>
                <a:gd name="T27" fmla="*/ 53 h 186"/>
                <a:gd name="T28" fmla="*/ 1 w 186"/>
                <a:gd name="T29" fmla="*/ 53 h 186"/>
                <a:gd name="T30" fmla="*/ 0 w 186"/>
                <a:gd name="T31" fmla="*/ 55 h 186"/>
                <a:gd name="T32" fmla="*/ 1 w 186"/>
                <a:gd name="T33" fmla="*/ 58 h 186"/>
                <a:gd name="T34" fmla="*/ 1 w 186"/>
                <a:gd name="T35" fmla="*/ 58 h 186"/>
                <a:gd name="T36" fmla="*/ 90 w 186"/>
                <a:gd name="T37" fmla="*/ 184 h 186"/>
                <a:gd name="T38" fmla="*/ 90 w 186"/>
                <a:gd name="T39" fmla="*/ 184 h 186"/>
                <a:gd name="T40" fmla="*/ 93 w 186"/>
                <a:gd name="T41" fmla="*/ 186 h 186"/>
                <a:gd name="T42" fmla="*/ 96 w 186"/>
                <a:gd name="T43" fmla="*/ 184 h 186"/>
                <a:gd name="T44" fmla="*/ 96 w 186"/>
                <a:gd name="T45" fmla="*/ 184 h 186"/>
                <a:gd name="T46" fmla="*/ 185 w 186"/>
                <a:gd name="T47" fmla="*/ 58 h 186"/>
                <a:gd name="T48" fmla="*/ 185 w 186"/>
                <a:gd name="T49" fmla="*/ 58 h 186"/>
                <a:gd name="T50" fmla="*/ 186 w 186"/>
                <a:gd name="T51" fmla="*/ 55 h 186"/>
                <a:gd name="T52" fmla="*/ 129 w 186"/>
                <a:gd name="T53" fmla="*/ 9 h 186"/>
                <a:gd name="T54" fmla="*/ 171 w 186"/>
                <a:gd name="T55" fmla="*/ 51 h 186"/>
                <a:gd name="T56" fmla="*/ 134 w 186"/>
                <a:gd name="T57" fmla="*/ 51 h 186"/>
                <a:gd name="T58" fmla="*/ 112 w 186"/>
                <a:gd name="T59" fmla="*/ 9 h 186"/>
                <a:gd name="T60" fmla="*/ 129 w 186"/>
                <a:gd name="T61" fmla="*/ 9 h 186"/>
                <a:gd name="T62" fmla="*/ 103 w 186"/>
                <a:gd name="T63" fmla="*/ 9 h 186"/>
                <a:gd name="T64" fmla="*/ 124 w 186"/>
                <a:gd name="T65" fmla="*/ 51 h 186"/>
                <a:gd name="T66" fmla="*/ 62 w 186"/>
                <a:gd name="T67" fmla="*/ 51 h 186"/>
                <a:gd name="T68" fmla="*/ 83 w 186"/>
                <a:gd name="T69" fmla="*/ 9 h 186"/>
                <a:gd name="T70" fmla="*/ 103 w 186"/>
                <a:gd name="T71" fmla="*/ 9 h 186"/>
                <a:gd name="T72" fmla="*/ 57 w 186"/>
                <a:gd name="T73" fmla="*/ 9 h 186"/>
                <a:gd name="T74" fmla="*/ 74 w 186"/>
                <a:gd name="T75" fmla="*/ 9 h 186"/>
                <a:gd name="T76" fmla="*/ 52 w 186"/>
                <a:gd name="T77" fmla="*/ 51 h 186"/>
                <a:gd name="T78" fmla="*/ 14 w 186"/>
                <a:gd name="T79" fmla="*/ 51 h 186"/>
                <a:gd name="T80" fmla="*/ 57 w 186"/>
                <a:gd name="T81" fmla="*/ 9 h 186"/>
                <a:gd name="T82" fmla="*/ 12 w 186"/>
                <a:gd name="T83" fmla="*/ 59 h 186"/>
                <a:gd name="T84" fmla="*/ 52 w 186"/>
                <a:gd name="T85" fmla="*/ 59 h 186"/>
                <a:gd name="T86" fmla="*/ 81 w 186"/>
                <a:gd name="T87" fmla="*/ 158 h 186"/>
                <a:gd name="T88" fmla="*/ 12 w 186"/>
                <a:gd name="T89" fmla="*/ 59 h 186"/>
                <a:gd name="T90" fmla="*/ 93 w 186"/>
                <a:gd name="T91" fmla="*/ 167 h 186"/>
                <a:gd name="T92" fmla="*/ 61 w 186"/>
                <a:gd name="T93" fmla="*/ 59 h 186"/>
                <a:gd name="T94" fmla="*/ 125 w 186"/>
                <a:gd name="T95" fmla="*/ 59 h 186"/>
                <a:gd name="T96" fmla="*/ 93 w 186"/>
                <a:gd name="T97" fmla="*/ 167 h 186"/>
                <a:gd name="T98" fmla="*/ 105 w 186"/>
                <a:gd name="T99" fmla="*/ 158 h 186"/>
                <a:gd name="T100" fmla="*/ 134 w 186"/>
                <a:gd name="T101" fmla="*/ 59 h 186"/>
                <a:gd name="T102" fmla="*/ 173 w 186"/>
                <a:gd name="T103" fmla="*/ 59 h 186"/>
                <a:gd name="T104" fmla="*/ 105 w 186"/>
                <a:gd name="T105" fmla="*/ 158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86" h="186">
                  <a:moveTo>
                    <a:pt x="186" y="55"/>
                  </a:moveTo>
                  <a:cubicBezTo>
                    <a:pt x="186" y="54"/>
                    <a:pt x="185" y="53"/>
                    <a:pt x="185" y="53"/>
                  </a:cubicBezTo>
                  <a:cubicBezTo>
                    <a:pt x="185" y="53"/>
                    <a:pt x="185" y="53"/>
                    <a:pt x="185" y="53"/>
                  </a:cubicBezTo>
                  <a:cubicBezTo>
                    <a:pt x="185" y="52"/>
                    <a:pt x="185" y="52"/>
                    <a:pt x="185" y="52"/>
                  </a:cubicBezTo>
                  <a:cubicBezTo>
                    <a:pt x="185" y="52"/>
                    <a:pt x="184" y="52"/>
                    <a:pt x="184" y="52"/>
                  </a:cubicBezTo>
                  <a:cubicBezTo>
                    <a:pt x="134" y="2"/>
                    <a:pt x="134" y="2"/>
                    <a:pt x="134" y="2"/>
                  </a:cubicBezTo>
                  <a:cubicBezTo>
                    <a:pt x="134" y="2"/>
                    <a:pt x="134" y="2"/>
                    <a:pt x="134" y="2"/>
                  </a:cubicBezTo>
                  <a:cubicBezTo>
                    <a:pt x="133" y="1"/>
                    <a:pt x="132" y="0"/>
                    <a:pt x="131" y="0"/>
                  </a:cubicBezTo>
                  <a:cubicBezTo>
                    <a:pt x="55" y="0"/>
                    <a:pt x="55" y="0"/>
                    <a:pt x="55" y="0"/>
                  </a:cubicBezTo>
                  <a:cubicBezTo>
                    <a:pt x="54" y="0"/>
                    <a:pt x="52" y="1"/>
                    <a:pt x="52" y="2"/>
                  </a:cubicBezTo>
                  <a:cubicBezTo>
                    <a:pt x="52" y="2"/>
                    <a:pt x="52" y="2"/>
                    <a:pt x="52" y="2"/>
                  </a:cubicBezTo>
                  <a:cubicBezTo>
                    <a:pt x="2" y="52"/>
                    <a:pt x="2" y="52"/>
                    <a:pt x="2" y="52"/>
                  </a:cubicBezTo>
                  <a:cubicBezTo>
                    <a:pt x="1" y="52"/>
                    <a:pt x="1" y="52"/>
                    <a:pt x="1" y="52"/>
                  </a:cubicBezTo>
                  <a:cubicBezTo>
                    <a:pt x="1" y="53"/>
                    <a:pt x="1" y="53"/>
                    <a:pt x="1" y="53"/>
                  </a:cubicBezTo>
                  <a:cubicBezTo>
                    <a:pt x="1" y="53"/>
                    <a:pt x="1" y="53"/>
                    <a:pt x="1" y="53"/>
                  </a:cubicBezTo>
                  <a:cubicBezTo>
                    <a:pt x="1" y="53"/>
                    <a:pt x="0" y="54"/>
                    <a:pt x="0" y="55"/>
                  </a:cubicBezTo>
                  <a:cubicBezTo>
                    <a:pt x="0" y="56"/>
                    <a:pt x="1" y="57"/>
                    <a:pt x="1" y="58"/>
                  </a:cubicBezTo>
                  <a:cubicBezTo>
                    <a:pt x="1" y="58"/>
                    <a:pt x="1" y="58"/>
                    <a:pt x="1" y="58"/>
                  </a:cubicBezTo>
                  <a:cubicBezTo>
                    <a:pt x="90" y="184"/>
                    <a:pt x="90" y="184"/>
                    <a:pt x="90" y="184"/>
                  </a:cubicBezTo>
                  <a:cubicBezTo>
                    <a:pt x="90" y="184"/>
                    <a:pt x="90" y="184"/>
                    <a:pt x="90" y="184"/>
                  </a:cubicBezTo>
                  <a:cubicBezTo>
                    <a:pt x="90" y="185"/>
                    <a:pt x="92" y="186"/>
                    <a:pt x="93" y="186"/>
                  </a:cubicBezTo>
                  <a:cubicBezTo>
                    <a:pt x="94" y="186"/>
                    <a:pt x="95" y="185"/>
                    <a:pt x="96" y="184"/>
                  </a:cubicBezTo>
                  <a:cubicBezTo>
                    <a:pt x="96" y="184"/>
                    <a:pt x="96" y="184"/>
                    <a:pt x="96" y="184"/>
                  </a:cubicBezTo>
                  <a:cubicBezTo>
                    <a:pt x="185" y="58"/>
                    <a:pt x="185" y="58"/>
                    <a:pt x="185" y="58"/>
                  </a:cubicBezTo>
                  <a:cubicBezTo>
                    <a:pt x="185" y="58"/>
                    <a:pt x="185" y="58"/>
                    <a:pt x="185" y="58"/>
                  </a:cubicBezTo>
                  <a:cubicBezTo>
                    <a:pt x="185" y="57"/>
                    <a:pt x="186" y="56"/>
                    <a:pt x="186" y="55"/>
                  </a:cubicBezTo>
                  <a:close/>
                  <a:moveTo>
                    <a:pt x="129" y="9"/>
                  </a:moveTo>
                  <a:cubicBezTo>
                    <a:pt x="171" y="51"/>
                    <a:pt x="171" y="51"/>
                    <a:pt x="171" y="51"/>
                  </a:cubicBezTo>
                  <a:cubicBezTo>
                    <a:pt x="134" y="51"/>
                    <a:pt x="134" y="51"/>
                    <a:pt x="134" y="51"/>
                  </a:cubicBezTo>
                  <a:cubicBezTo>
                    <a:pt x="112" y="9"/>
                    <a:pt x="112" y="9"/>
                    <a:pt x="112" y="9"/>
                  </a:cubicBezTo>
                  <a:lnTo>
                    <a:pt x="129" y="9"/>
                  </a:lnTo>
                  <a:close/>
                  <a:moveTo>
                    <a:pt x="103" y="9"/>
                  </a:moveTo>
                  <a:cubicBezTo>
                    <a:pt x="124" y="51"/>
                    <a:pt x="124" y="51"/>
                    <a:pt x="124" y="51"/>
                  </a:cubicBezTo>
                  <a:cubicBezTo>
                    <a:pt x="62" y="51"/>
                    <a:pt x="62" y="51"/>
                    <a:pt x="62" y="51"/>
                  </a:cubicBezTo>
                  <a:cubicBezTo>
                    <a:pt x="83" y="9"/>
                    <a:pt x="83" y="9"/>
                    <a:pt x="83" y="9"/>
                  </a:cubicBezTo>
                  <a:lnTo>
                    <a:pt x="103" y="9"/>
                  </a:lnTo>
                  <a:close/>
                  <a:moveTo>
                    <a:pt x="57" y="9"/>
                  </a:moveTo>
                  <a:cubicBezTo>
                    <a:pt x="74" y="9"/>
                    <a:pt x="74" y="9"/>
                    <a:pt x="74" y="9"/>
                  </a:cubicBezTo>
                  <a:cubicBezTo>
                    <a:pt x="52" y="51"/>
                    <a:pt x="52" y="51"/>
                    <a:pt x="52" y="51"/>
                  </a:cubicBezTo>
                  <a:cubicBezTo>
                    <a:pt x="14" y="51"/>
                    <a:pt x="14" y="51"/>
                    <a:pt x="14" y="51"/>
                  </a:cubicBezTo>
                  <a:lnTo>
                    <a:pt x="57" y="9"/>
                  </a:lnTo>
                  <a:close/>
                  <a:moveTo>
                    <a:pt x="12" y="59"/>
                  </a:moveTo>
                  <a:cubicBezTo>
                    <a:pt x="52" y="59"/>
                    <a:pt x="52" y="59"/>
                    <a:pt x="52" y="59"/>
                  </a:cubicBezTo>
                  <a:cubicBezTo>
                    <a:pt x="81" y="158"/>
                    <a:pt x="81" y="158"/>
                    <a:pt x="81" y="158"/>
                  </a:cubicBezTo>
                  <a:lnTo>
                    <a:pt x="12" y="59"/>
                  </a:lnTo>
                  <a:close/>
                  <a:moveTo>
                    <a:pt x="93" y="167"/>
                  </a:moveTo>
                  <a:cubicBezTo>
                    <a:pt x="61" y="59"/>
                    <a:pt x="61" y="59"/>
                    <a:pt x="61" y="59"/>
                  </a:cubicBezTo>
                  <a:cubicBezTo>
                    <a:pt x="125" y="59"/>
                    <a:pt x="125" y="59"/>
                    <a:pt x="125" y="59"/>
                  </a:cubicBezTo>
                  <a:lnTo>
                    <a:pt x="93" y="167"/>
                  </a:lnTo>
                  <a:close/>
                  <a:moveTo>
                    <a:pt x="105" y="158"/>
                  </a:moveTo>
                  <a:cubicBezTo>
                    <a:pt x="134" y="59"/>
                    <a:pt x="134" y="59"/>
                    <a:pt x="134" y="59"/>
                  </a:cubicBezTo>
                  <a:cubicBezTo>
                    <a:pt x="173" y="59"/>
                    <a:pt x="173" y="59"/>
                    <a:pt x="173" y="59"/>
                  </a:cubicBezTo>
                  <a:lnTo>
                    <a:pt x="105" y="158"/>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sp>
          <p:nvSpPr>
            <p:cNvPr id="40" name="íşḷiďê"/>
            <p:cNvSpPr/>
            <p:nvPr/>
          </p:nvSpPr>
          <p:spPr bwMode="auto">
            <a:xfrm>
              <a:off x="4420309" y="1947076"/>
              <a:ext cx="596981" cy="454661"/>
            </a:xfrm>
            <a:custGeom>
              <a:avLst/>
              <a:gdLst>
                <a:gd name="connsiteX0" fmla="*/ 31329 w 609293"/>
                <a:gd name="connsiteY0" fmla="*/ 401588 h 464038"/>
                <a:gd name="connsiteX1" fmla="*/ 577995 w 609293"/>
                <a:gd name="connsiteY1" fmla="*/ 401588 h 464038"/>
                <a:gd name="connsiteX2" fmla="*/ 609293 w 609293"/>
                <a:gd name="connsiteY2" fmla="*/ 432813 h 464038"/>
                <a:gd name="connsiteX3" fmla="*/ 577995 w 609293"/>
                <a:gd name="connsiteY3" fmla="*/ 464038 h 464038"/>
                <a:gd name="connsiteX4" fmla="*/ 31329 w 609293"/>
                <a:gd name="connsiteY4" fmla="*/ 464038 h 464038"/>
                <a:gd name="connsiteX5" fmla="*/ 31 w 609293"/>
                <a:gd name="connsiteY5" fmla="*/ 432813 h 464038"/>
                <a:gd name="connsiteX6" fmla="*/ 31329 w 609293"/>
                <a:gd name="connsiteY6" fmla="*/ 401588 h 464038"/>
                <a:gd name="connsiteX7" fmla="*/ 443944 w 609293"/>
                <a:gd name="connsiteY7" fmla="*/ 0 h 464038"/>
                <a:gd name="connsiteX8" fmla="*/ 568010 w 609293"/>
                <a:gd name="connsiteY8" fmla="*/ 0 h 464038"/>
                <a:gd name="connsiteX9" fmla="*/ 603907 w 609293"/>
                <a:gd name="connsiteY9" fmla="*/ 35945 h 464038"/>
                <a:gd name="connsiteX10" fmla="*/ 603907 w 609293"/>
                <a:gd name="connsiteY10" fmla="*/ 160511 h 464038"/>
                <a:gd name="connsiteX11" fmla="*/ 567963 w 609293"/>
                <a:gd name="connsiteY11" fmla="*/ 196456 h 464038"/>
                <a:gd name="connsiteX12" fmla="*/ 531973 w 609293"/>
                <a:gd name="connsiteY12" fmla="*/ 160511 h 464038"/>
                <a:gd name="connsiteX13" fmla="*/ 531973 w 609293"/>
                <a:gd name="connsiteY13" fmla="*/ 117536 h 464038"/>
                <a:gd name="connsiteX14" fmla="*/ 435826 w 609293"/>
                <a:gd name="connsiteY14" fmla="*/ 198518 h 464038"/>
                <a:gd name="connsiteX15" fmla="*/ 389888 w 609293"/>
                <a:gd name="connsiteY15" fmla="*/ 215530 h 464038"/>
                <a:gd name="connsiteX16" fmla="*/ 239872 w 609293"/>
                <a:gd name="connsiteY16" fmla="*/ 215530 h 464038"/>
                <a:gd name="connsiteX17" fmla="*/ 234617 w 609293"/>
                <a:gd name="connsiteY17" fmla="*/ 217451 h 464038"/>
                <a:gd name="connsiteX18" fmla="*/ 51661 w 609293"/>
                <a:gd name="connsiteY18" fmla="*/ 374120 h 464038"/>
                <a:gd name="connsiteX19" fmla="*/ 31343 w 609293"/>
                <a:gd name="connsiteY19" fmla="*/ 381618 h 464038"/>
                <a:gd name="connsiteX20" fmla="*/ 7553 w 609293"/>
                <a:gd name="connsiteY20" fmla="*/ 370652 h 464038"/>
                <a:gd name="connsiteX21" fmla="*/ 10931 w 609293"/>
                <a:gd name="connsiteY21" fmla="*/ 326599 h 464038"/>
                <a:gd name="connsiteX22" fmla="*/ 193934 w 609293"/>
                <a:gd name="connsiteY22" fmla="*/ 170025 h 464038"/>
                <a:gd name="connsiteX23" fmla="*/ 239872 w 609293"/>
                <a:gd name="connsiteY23" fmla="*/ 153013 h 464038"/>
                <a:gd name="connsiteX24" fmla="*/ 389888 w 609293"/>
                <a:gd name="connsiteY24" fmla="*/ 153013 h 464038"/>
                <a:gd name="connsiteX25" fmla="*/ 395143 w 609293"/>
                <a:gd name="connsiteY25" fmla="*/ 151091 h 464038"/>
                <a:gd name="connsiteX26" fmla="*/ 489179 w 609293"/>
                <a:gd name="connsiteY26" fmla="*/ 71843 h 464038"/>
                <a:gd name="connsiteX27" fmla="*/ 443944 w 609293"/>
                <a:gd name="connsiteY27" fmla="*/ 71843 h 464038"/>
                <a:gd name="connsiteX28" fmla="*/ 407953 w 609293"/>
                <a:gd name="connsiteY28" fmla="*/ 35945 h 464038"/>
                <a:gd name="connsiteX29" fmla="*/ 443944 w 609293"/>
                <a:gd name="connsiteY29" fmla="*/ 0 h 46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09293" h="464038">
                  <a:moveTo>
                    <a:pt x="31329" y="401588"/>
                  </a:moveTo>
                  <a:lnTo>
                    <a:pt x="577995" y="401588"/>
                  </a:lnTo>
                  <a:cubicBezTo>
                    <a:pt x="595263" y="401588"/>
                    <a:pt x="609293" y="415585"/>
                    <a:pt x="609293" y="432813"/>
                  </a:cubicBezTo>
                  <a:cubicBezTo>
                    <a:pt x="609293" y="450041"/>
                    <a:pt x="595263" y="464038"/>
                    <a:pt x="577995" y="464038"/>
                  </a:cubicBezTo>
                  <a:lnTo>
                    <a:pt x="31329" y="464038"/>
                  </a:lnTo>
                  <a:cubicBezTo>
                    <a:pt x="14061" y="464038"/>
                    <a:pt x="31" y="450041"/>
                    <a:pt x="31" y="432813"/>
                  </a:cubicBezTo>
                  <a:cubicBezTo>
                    <a:pt x="31" y="415585"/>
                    <a:pt x="14061" y="401588"/>
                    <a:pt x="31329" y="401588"/>
                  </a:cubicBezTo>
                  <a:close/>
                  <a:moveTo>
                    <a:pt x="443944" y="0"/>
                  </a:moveTo>
                  <a:lnTo>
                    <a:pt x="568010" y="0"/>
                  </a:lnTo>
                  <a:cubicBezTo>
                    <a:pt x="587906" y="0"/>
                    <a:pt x="604001" y="16121"/>
                    <a:pt x="603907" y="35945"/>
                  </a:cubicBezTo>
                  <a:lnTo>
                    <a:pt x="603907" y="160511"/>
                  </a:lnTo>
                  <a:cubicBezTo>
                    <a:pt x="603907" y="180382"/>
                    <a:pt x="587859" y="196456"/>
                    <a:pt x="567963" y="196456"/>
                  </a:cubicBezTo>
                  <a:cubicBezTo>
                    <a:pt x="548068" y="196456"/>
                    <a:pt x="531973" y="180382"/>
                    <a:pt x="531973" y="160511"/>
                  </a:cubicBezTo>
                  <a:lnTo>
                    <a:pt x="531973" y="117536"/>
                  </a:lnTo>
                  <a:lnTo>
                    <a:pt x="435826" y="198518"/>
                  </a:lnTo>
                  <a:cubicBezTo>
                    <a:pt x="423063" y="209531"/>
                    <a:pt x="406733" y="215530"/>
                    <a:pt x="389888" y="215530"/>
                  </a:cubicBezTo>
                  <a:lnTo>
                    <a:pt x="239872" y="215530"/>
                  </a:lnTo>
                  <a:cubicBezTo>
                    <a:pt x="237902" y="215530"/>
                    <a:pt x="236025" y="216186"/>
                    <a:pt x="234617" y="217451"/>
                  </a:cubicBezTo>
                  <a:lnTo>
                    <a:pt x="51661" y="374120"/>
                  </a:lnTo>
                  <a:cubicBezTo>
                    <a:pt x="45796" y="379087"/>
                    <a:pt x="38522" y="381618"/>
                    <a:pt x="31343" y="381618"/>
                  </a:cubicBezTo>
                  <a:cubicBezTo>
                    <a:pt x="22521" y="381618"/>
                    <a:pt x="13747" y="377869"/>
                    <a:pt x="7553" y="370652"/>
                  </a:cubicBezTo>
                  <a:cubicBezTo>
                    <a:pt x="-3709" y="357530"/>
                    <a:pt x="-2207" y="337847"/>
                    <a:pt x="10931" y="326599"/>
                  </a:cubicBezTo>
                  <a:lnTo>
                    <a:pt x="193934" y="170025"/>
                  </a:lnTo>
                  <a:cubicBezTo>
                    <a:pt x="206697" y="159011"/>
                    <a:pt x="223027" y="153013"/>
                    <a:pt x="239872" y="153013"/>
                  </a:cubicBezTo>
                  <a:lnTo>
                    <a:pt x="389888" y="153013"/>
                  </a:lnTo>
                  <a:cubicBezTo>
                    <a:pt x="391812" y="153013"/>
                    <a:pt x="393689" y="152357"/>
                    <a:pt x="395143" y="151091"/>
                  </a:cubicBezTo>
                  <a:lnTo>
                    <a:pt x="489179" y="71843"/>
                  </a:lnTo>
                  <a:lnTo>
                    <a:pt x="443944" y="71843"/>
                  </a:lnTo>
                  <a:cubicBezTo>
                    <a:pt x="424048" y="71843"/>
                    <a:pt x="407953" y="55816"/>
                    <a:pt x="407953" y="35945"/>
                  </a:cubicBezTo>
                  <a:cubicBezTo>
                    <a:pt x="407953" y="16075"/>
                    <a:pt x="424048" y="0"/>
                    <a:pt x="443944" y="0"/>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sp>
          <p:nvSpPr>
            <p:cNvPr id="41" name="ïš1íḋè"/>
            <p:cNvSpPr/>
            <p:nvPr/>
          </p:nvSpPr>
          <p:spPr bwMode="auto">
            <a:xfrm>
              <a:off x="9946723" y="1929895"/>
              <a:ext cx="561757" cy="596981"/>
            </a:xfrm>
            <a:custGeom>
              <a:avLst/>
              <a:gdLst>
                <a:gd name="T0" fmla="*/ 4091 w 4360"/>
                <a:gd name="T1" fmla="*/ 725 h 4640"/>
                <a:gd name="T2" fmla="*/ 2180 w 4360"/>
                <a:gd name="T3" fmla="*/ 0 h 4640"/>
                <a:gd name="T4" fmla="*/ 269 w 4360"/>
                <a:gd name="T5" fmla="*/ 725 h 4640"/>
                <a:gd name="T6" fmla="*/ 2180 w 4360"/>
                <a:gd name="T7" fmla="*/ 4640 h 4640"/>
                <a:gd name="T8" fmla="*/ 4091 w 4360"/>
                <a:gd name="T9" fmla="*/ 725 h 4640"/>
                <a:gd name="T10" fmla="*/ 2021 w 4360"/>
                <a:gd name="T11" fmla="*/ 3010 h 4640"/>
                <a:gd name="T12" fmla="*/ 1385 w 4360"/>
                <a:gd name="T13" fmla="*/ 2374 h 4640"/>
                <a:gd name="T14" fmla="*/ 1670 w 4360"/>
                <a:gd name="T15" fmla="*/ 2089 h 4640"/>
                <a:gd name="T16" fmla="*/ 2021 w 4360"/>
                <a:gd name="T17" fmla="*/ 2440 h 4640"/>
                <a:gd name="T18" fmla="*/ 2690 w 4360"/>
                <a:gd name="T19" fmla="*/ 1772 h 4640"/>
                <a:gd name="T20" fmla="*/ 2975 w 4360"/>
                <a:gd name="T21" fmla="*/ 2057 h 4640"/>
                <a:gd name="T22" fmla="*/ 2021 w 4360"/>
                <a:gd name="T23" fmla="*/ 3010 h 4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60" h="4640">
                  <a:moveTo>
                    <a:pt x="4091" y="725"/>
                  </a:moveTo>
                  <a:cubicBezTo>
                    <a:pt x="3299" y="725"/>
                    <a:pt x="2693" y="499"/>
                    <a:pt x="2180" y="0"/>
                  </a:cubicBezTo>
                  <a:cubicBezTo>
                    <a:pt x="1667" y="499"/>
                    <a:pt x="1060" y="725"/>
                    <a:pt x="269" y="725"/>
                  </a:cubicBezTo>
                  <a:cubicBezTo>
                    <a:pt x="269" y="2024"/>
                    <a:pt x="0" y="3884"/>
                    <a:pt x="2180" y="4640"/>
                  </a:cubicBezTo>
                  <a:cubicBezTo>
                    <a:pt x="4360" y="3884"/>
                    <a:pt x="4091" y="2024"/>
                    <a:pt x="4091" y="725"/>
                  </a:cubicBezTo>
                  <a:close/>
                  <a:moveTo>
                    <a:pt x="2021" y="3010"/>
                  </a:moveTo>
                  <a:lnTo>
                    <a:pt x="1385" y="2374"/>
                  </a:lnTo>
                  <a:lnTo>
                    <a:pt x="1670" y="2089"/>
                  </a:lnTo>
                  <a:lnTo>
                    <a:pt x="2021" y="2440"/>
                  </a:lnTo>
                  <a:lnTo>
                    <a:pt x="2690" y="1772"/>
                  </a:lnTo>
                  <a:lnTo>
                    <a:pt x="2975" y="2057"/>
                  </a:lnTo>
                  <a:lnTo>
                    <a:pt x="2021" y="3010"/>
                  </a:ln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sp>
          <p:nvSpPr>
            <p:cNvPr id="42" name="iśļidê"/>
            <p:cNvSpPr/>
            <p:nvPr/>
          </p:nvSpPr>
          <p:spPr bwMode="auto">
            <a:xfrm>
              <a:off x="7168546" y="1947076"/>
              <a:ext cx="609309" cy="593460"/>
            </a:xfrm>
            <a:custGeom>
              <a:avLst/>
              <a:gdLst>
                <a:gd name="T0" fmla="*/ 0 w 190"/>
                <a:gd name="T1" fmla="*/ 185 h 185"/>
                <a:gd name="T2" fmla="*/ 77 w 190"/>
                <a:gd name="T3" fmla="*/ 153 h 185"/>
                <a:gd name="T4" fmla="*/ 15 w 190"/>
                <a:gd name="T5" fmla="*/ 170 h 185"/>
                <a:gd name="T6" fmla="*/ 38 w 190"/>
                <a:gd name="T7" fmla="*/ 143 h 185"/>
                <a:gd name="T8" fmla="*/ 15 w 190"/>
                <a:gd name="T9" fmla="*/ 170 h 185"/>
                <a:gd name="T10" fmla="*/ 118 w 190"/>
                <a:gd name="T11" fmla="*/ 97 h 185"/>
                <a:gd name="T12" fmla="*/ 109 w 190"/>
                <a:gd name="T13" fmla="*/ 97 h 185"/>
                <a:gd name="T14" fmla="*/ 184 w 190"/>
                <a:gd name="T15" fmla="*/ 1 h 185"/>
                <a:gd name="T16" fmla="*/ 88 w 190"/>
                <a:gd name="T17" fmla="*/ 38 h 185"/>
                <a:gd name="T18" fmla="*/ 10 w 190"/>
                <a:gd name="T19" fmla="*/ 91 h 185"/>
                <a:gd name="T20" fmla="*/ 52 w 190"/>
                <a:gd name="T21" fmla="*/ 133 h 185"/>
                <a:gd name="T22" fmla="*/ 82 w 190"/>
                <a:gd name="T23" fmla="*/ 143 h 185"/>
                <a:gd name="T24" fmla="*/ 117 w 190"/>
                <a:gd name="T25" fmla="*/ 127 h 185"/>
                <a:gd name="T26" fmla="*/ 184 w 190"/>
                <a:gd name="T27" fmla="*/ 1 h 185"/>
                <a:gd name="T28" fmla="*/ 98 w 190"/>
                <a:gd name="T29" fmla="*/ 155 h 185"/>
                <a:gd name="T30" fmla="*/ 82 w 190"/>
                <a:gd name="T31" fmla="*/ 134 h 185"/>
                <a:gd name="T32" fmla="*/ 75 w 190"/>
                <a:gd name="T33" fmla="*/ 135 h 185"/>
                <a:gd name="T34" fmla="*/ 50 w 190"/>
                <a:gd name="T35" fmla="*/ 105 h 185"/>
                <a:gd name="T36" fmla="*/ 30 w 190"/>
                <a:gd name="T37" fmla="*/ 87 h 185"/>
                <a:gd name="T38" fmla="*/ 61 w 190"/>
                <a:gd name="T39" fmla="*/ 75 h 185"/>
                <a:gd name="T40" fmla="*/ 109 w 190"/>
                <a:gd name="T41" fmla="*/ 125 h 185"/>
                <a:gd name="T42" fmla="*/ 134 w 190"/>
                <a:gd name="T43" fmla="*/ 99 h 185"/>
                <a:gd name="T44" fmla="*/ 67 w 190"/>
                <a:gd name="T45" fmla="*/ 70 h 185"/>
                <a:gd name="T46" fmla="*/ 94 w 190"/>
                <a:gd name="T47" fmla="*/ 44 h 185"/>
                <a:gd name="T48" fmla="*/ 141 w 190"/>
                <a:gd name="T49" fmla="*/ 91 h 185"/>
                <a:gd name="T50" fmla="*/ 84 w 190"/>
                <a:gd name="T51" fmla="*/ 72 h 185"/>
                <a:gd name="T52" fmla="*/ 92 w 190"/>
                <a:gd name="T53" fmla="*/ 72 h 185"/>
                <a:gd name="T54" fmla="*/ 139 w 190"/>
                <a:gd name="T55" fmla="*/ 59 h 185"/>
                <a:gd name="T56" fmla="*/ 139 w 190"/>
                <a:gd name="T57" fmla="*/ 34 h 185"/>
                <a:gd name="T58" fmla="*/ 139 w 190"/>
                <a:gd name="T59" fmla="*/ 59 h 185"/>
                <a:gd name="T60" fmla="*/ 143 w 190"/>
                <a:gd name="T61" fmla="*/ 46 h 185"/>
                <a:gd name="T62" fmla="*/ 135 w 190"/>
                <a:gd name="T63" fmla="*/ 46 h 185"/>
                <a:gd name="T64" fmla="*/ 101 w 190"/>
                <a:gd name="T65" fmla="*/ 88 h 185"/>
                <a:gd name="T66" fmla="*/ 101 w 190"/>
                <a:gd name="T67" fmla="*/ 80 h 185"/>
                <a:gd name="T68" fmla="*/ 101 w 190"/>
                <a:gd name="T69" fmla="*/ 88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 h="185">
                  <a:moveTo>
                    <a:pt x="32" y="104"/>
                  </a:moveTo>
                  <a:cubicBezTo>
                    <a:pt x="0" y="185"/>
                    <a:pt x="0" y="185"/>
                    <a:pt x="0" y="185"/>
                  </a:cubicBezTo>
                  <a:cubicBezTo>
                    <a:pt x="82" y="153"/>
                    <a:pt x="82" y="153"/>
                    <a:pt x="82" y="153"/>
                  </a:cubicBezTo>
                  <a:cubicBezTo>
                    <a:pt x="80" y="153"/>
                    <a:pt x="79" y="153"/>
                    <a:pt x="77" y="153"/>
                  </a:cubicBezTo>
                  <a:cubicBezTo>
                    <a:pt x="52" y="153"/>
                    <a:pt x="29" y="129"/>
                    <a:pt x="32" y="104"/>
                  </a:cubicBezTo>
                  <a:close/>
                  <a:moveTo>
                    <a:pt x="15" y="170"/>
                  </a:moveTo>
                  <a:cubicBezTo>
                    <a:pt x="30" y="132"/>
                    <a:pt x="30" y="132"/>
                    <a:pt x="30" y="132"/>
                  </a:cubicBezTo>
                  <a:cubicBezTo>
                    <a:pt x="32" y="136"/>
                    <a:pt x="35" y="140"/>
                    <a:pt x="38" y="143"/>
                  </a:cubicBezTo>
                  <a:cubicBezTo>
                    <a:pt x="42" y="148"/>
                    <a:pt x="47" y="152"/>
                    <a:pt x="53" y="155"/>
                  </a:cubicBezTo>
                  <a:lnTo>
                    <a:pt x="15" y="170"/>
                  </a:lnTo>
                  <a:close/>
                  <a:moveTo>
                    <a:pt x="113" y="101"/>
                  </a:moveTo>
                  <a:cubicBezTo>
                    <a:pt x="116" y="101"/>
                    <a:pt x="118" y="99"/>
                    <a:pt x="118" y="97"/>
                  </a:cubicBezTo>
                  <a:cubicBezTo>
                    <a:pt x="118" y="95"/>
                    <a:pt x="116" y="93"/>
                    <a:pt x="113" y="93"/>
                  </a:cubicBezTo>
                  <a:cubicBezTo>
                    <a:pt x="111" y="93"/>
                    <a:pt x="109" y="95"/>
                    <a:pt x="109" y="97"/>
                  </a:cubicBezTo>
                  <a:cubicBezTo>
                    <a:pt x="109" y="99"/>
                    <a:pt x="111" y="101"/>
                    <a:pt x="113" y="101"/>
                  </a:cubicBezTo>
                  <a:close/>
                  <a:moveTo>
                    <a:pt x="184" y="1"/>
                  </a:moveTo>
                  <a:cubicBezTo>
                    <a:pt x="183" y="0"/>
                    <a:pt x="180" y="0"/>
                    <a:pt x="177" y="0"/>
                  </a:cubicBezTo>
                  <a:cubicBezTo>
                    <a:pt x="159" y="0"/>
                    <a:pt x="113" y="13"/>
                    <a:pt x="88" y="38"/>
                  </a:cubicBezTo>
                  <a:cubicBezTo>
                    <a:pt x="82" y="44"/>
                    <a:pt x="62" y="62"/>
                    <a:pt x="58" y="68"/>
                  </a:cubicBezTo>
                  <a:cubicBezTo>
                    <a:pt x="43" y="72"/>
                    <a:pt x="22" y="80"/>
                    <a:pt x="10" y="91"/>
                  </a:cubicBezTo>
                  <a:cubicBezTo>
                    <a:pt x="10" y="91"/>
                    <a:pt x="25" y="91"/>
                    <a:pt x="42" y="103"/>
                  </a:cubicBezTo>
                  <a:cubicBezTo>
                    <a:pt x="40" y="113"/>
                    <a:pt x="43" y="124"/>
                    <a:pt x="52" y="133"/>
                  </a:cubicBezTo>
                  <a:cubicBezTo>
                    <a:pt x="59" y="140"/>
                    <a:pt x="67" y="144"/>
                    <a:pt x="75" y="144"/>
                  </a:cubicBezTo>
                  <a:cubicBezTo>
                    <a:pt x="78" y="144"/>
                    <a:pt x="80" y="143"/>
                    <a:pt x="82" y="143"/>
                  </a:cubicBezTo>
                  <a:cubicBezTo>
                    <a:pt x="94" y="160"/>
                    <a:pt x="94" y="175"/>
                    <a:pt x="94" y="175"/>
                  </a:cubicBezTo>
                  <a:cubicBezTo>
                    <a:pt x="105" y="163"/>
                    <a:pt x="113" y="142"/>
                    <a:pt x="117" y="127"/>
                  </a:cubicBezTo>
                  <a:cubicBezTo>
                    <a:pt x="124" y="123"/>
                    <a:pt x="141" y="103"/>
                    <a:pt x="147" y="97"/>
                  </a:cubicBezTo>
                  <a:cubicBezTo>
                    <a:pt x="177" y="68"/>
                    <a:pt x="190" y="7"/>
                    <a:pt x="184" y="1"/>
                  </a:cubicBezTo>
                  <a:close/>
                  <a:moveTo>
                    <a:pt x="109" y="125"/>
                  </a:moveTo>
                  <a:cubicBezTo>
                    <a:pt x="106" y="136"/>
                    <a:pt x="102" y="147"/>
                    <a:pt x="98" y="155"/>
                  </a:cubicBezTo>
                  <a:cubicBezTo>
                    <a:pt x="96" y="150"/>
                    <a:pt x="93" y="144"/>
                    <a:pt x="89" y="138"/>
                  </a:cubicBezTo>
                  <a:cubicBezTo>
                    <a:pt x="88" y="136"/>
                    <a:pt x="85" y="134"/>
                    <a:pt x="82" y="134"/>
                  </a:cubicBezTo>
                  <a:cubicBezTo>
                    <a:pt x="82" y="134"/>
                    <a:pt x="81" y="134"/>
                    <a:pt x="80" y="135"/>
                  </a:cubicBezTo>
                  <a:cubicBezTo>
                    <a:pt x="79" y="135"/>
                    <a:pt x="77" y="135"/>
                    <a:pt x="75" y="135"/>
                  </a:cubicBezTo>
                  <a:cubicBezTo>
                    <a:pt x="69" y="135"/>
                    <a:pt x="63" y="132"/>
                    <a:pt x="58" y="127"/>
                  </a:cubicBezTo>
                  <a:cubicBezTo>
                    <a:pt x="51" y="121"/>
                    <a:pt x="48" y="113"/>
                    <a:pt x="50" y="105"/>
                  </a:cubicBezTo>
                  <a:cubicBezTo>
                    <a:pt x="51" y="101"/>
                    <a:pt x="50" y="98"/>
                    <a:pt x="47" y="96"/>
                  </a:cubicBezTo>
                  <a:cubicBezTo>
                    <a:pt x="41" y="92"/>
                    <a:pt x="35" y="89"/>
                    <a:pt x="30" y="87"/>
                  </a:cubicBezTo>
                  <a:cubicBezTo>
                    <a:pt x="38" y="83"/>
                    <a:pt x="49" y="79"/>
                    <a:pt x="60" y="76"/>
                  </a:cubicBezTo>
                  <a:cubicBezTo>
                    <a:pt x="60" y="76"/>
                    <a:pt x="60" y="76"/>
                    <a:pt x="61" y="75"/>
                  </a:cubicBezTo>
                  <a:cubicBezTo>
                    <a:pt x="110" y="124"/>
                    <a:pt x="110" y="124"/>
                    <a:pt x="110" y="124"/>
                  </a:cubicBezTo>
                  <a:cubicBezTo>
                    <a:pt x="110" y="125"/>
                    <a:pt x="109" y="125"/>
                    <a:pt x="109" y="125"/>
                  </a:cubicBezTo>
                  <a:close/>
                  <a:moveTo>
                    <a:pt x="141" y="91"/>
                  </a:moveTo>
                  <a:cubicBezTo>
                    <a:pt x="140" y="93"/>
                    <a:pt x="137" y="96"/>
                    <a:pt x="134" y="99"/>
                  </a:cubicBezTo>
                  <a:cubicBezTo>
                    <a:pt x="129" y="105"/>
                    <a:pt x="120" y="113"/>
                    <a:pt x="115" y="118"/>
                  </a:cubicBezTo>
                  <a:cubicBezTo>
                    <a:pt x="67" y="70"/>
                    <a:pt x="67" y="70"/>
                    <a:pt x="67" y="70"/>
                  </a:cubicBezTo>
                  <a:cubicBezTo>
                    <a:pt x="72" y="65"/>
                    <a:pt x="80" y="56"/>
                    <a:pt x="86" y="51"/>
                  </a:cubicBezTo>
                  <a:cubicBezTo>
                    <a:pt x="89" y="48"/>
                    <a:pt x="92" y="45"/>
                    <a:pt x="94" y="44"/>
                  </a:cubicBezTo>
                  <a:cubicBezTo>
                    <a:pt x="116" y="21"/>
                    <a:pt x="160" y="8"/>
                    <a:pt x="177" y="8"/>
                  </a:cubicBezTo>
                  <a:cubicBezTo>
                    <a:pt x="177" y="22"/>
                    <a:pt x="165" y="68"/>
                    <a:pt x="141" y="91"/>
                  </a:cubicBezTo>
                  <a:close/>
                  <a:moveTo>
                    <a:pt x="88" y="67"/>
                  </a:moveTo>
                  <a:cubicBezTo>
                    <a:pt x="86" y="67"/>
                    <a:pt x="84" y="69"/>
                    <a:pt x="84" y="72"/>
                  </a:cubicBezTo>
                  <a:cubicBezTo>
                    <a:pt x="84" y="74"/>
                    <a:pt x="86" y="76"/>
                    <a:pt x="88" y="76"/>
                  </a:cubicBezTo>
                  <a:cubicBezTo>
                    <a:pt x="90" y="76"/>
                    <a:pt x="92" y="74"/>
                    <a:pt x="92" y="72"/>
                  </a:cubicBezTo>
                  <a:cubicBezTo>
                    <a:pt x="92" y="69"/>
                    <a:pt x="90" y="67"/>
                    <a:pt x="88" y="67"/>
                  </a:cubicBezTo>
                  <a:close/>
                  <a:moveTo>
                    <a:pt x="139" y="59"/>
                  </a:moveTo>
                  <a:cubicBezTo>
                    <a:pt x="146" y="59"/>
                    <a:pt x="151" y="53"/>
                    <a:pt x="151" y="46"/>
                  </a:cubicBezTo>
                  <a:cubicBezTo>
                    <a:pt x="151" y="39"/>
                    <a:pt x="146" y="34"/>
                    <a:pt x="139" y="34"/>
                  </a:cubicBezTo>
                  <a:cubicBezTo>
                    <a:pt x="132" y="34"/>
                    <a:pt x="126" y="39"/>
                    <a:pt x="126" y="46"/>
                  </a:cubicBezTo>
                  <a:cubicBezTo>
                    <a:pt x="126" y="53"/>
                    <a:pt x="132" y="59"/>
                    <a:pt x="139" y="59"/>
                  </a:cubicBezTo>
                  <a:close/>
                  <a:moveTo>
                    <a:pt x="139" y="42"/>
                  </a:moveTo>
                  <a:cubicBezTo>
                    <a:pt x="141" y="42"/>
                    <a:pt x="143" y="44"/>
                    <a:pt x="143" y="46"/>
                  </a:cubicBezTo>
                  <a:cubicBezTo>
                    <a:pt x="143" y="49"/>
                    <a:pt x="141" y="50"/>
                    <a:pt x="139" y="50"/>
                  </a:cubicBezTo>
                  <a:cubicBezTo>
                    <a:pt x="136" y="50"/>
                    <a:pt x="135" y="49"/>
                    <a:pt x="135" y="46"/>
                  </a:cubicBezTo>
                  <a:cubicBezTo>
                    <a:pt x="135" y="44"/>
                    <a:pt x="136" y="42"/>
                    <a:pt x="139" y="42"/>
                  </a:cubicBezTo>
                  <a:close/>
                  <a:moveTo>
                    <a:pt x="101" y="88"/>
                  </a:moveTo>
                  <a:cubicBezTo>
                    <a:pt x="103" y="88"/>
                    <a:pt x="105" y="87"/>
                    <a:pt x="105" y="84"/>
                  </a:cubicBezTo>
                  <a:cubicBezTo>
                    <a:pt x="105" y="82"/>
                    <a:pt x="103" y="80"/>
                    <a:pt x="101" y="80"/>
                  </a:cubicBezTo>
                  <a:cubicBezTo>
                    <a:pt x="98" y="80"/>
                    <a:pt x="97" y="82"/>
                    <a:pt x="97" y="84"/>
                  </a:cubicBezTo>
                  <a:cubicBezTo>
                    <a:pt x="97" y="87"/>
                    <a:pt x="98" y="88"/>
                    <a:pt x="101" y="88"/>
                  </a:cubicBezTo>
                  <a:close/>
                </a:path>
              </a:pathLst>
            </a:custGeom>
            <a:solidFill>
              <a:schemeClr val="bg1"/>
            </a:solidFill>
            <a:ln>
              <a:noFill/>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1350"/>
            </a:p>
          </p:txBody>
        </p:sp>
      </p:grpSp>
      <p:sp>
        <p:nvSpPr>
          <p:cNvPr id="24" name="文本框 23"/>
          <p:cNvSpPr txBox="1"/>
          <p:nvPr/>
        </p:nvSpPr>
        <p:spPr>
          <a:xfrm>
            <a:off x="3562408" y="1437470"/>
            <a:ext cx="2108269" cy="477054"/>
          </a:xfrm>
          <a:prstGeom prst="rect">
            <a:avLst/>
          </a:prstGeom>
          <a:noFill/>
        </p:spPr>
        <p:txBody>
          <a:bodyPr wrap="none" rtlCol="0">
            <a:spAutoFit/>
          </a:bodyPr>
          <a:lstStyle/>
          <a:p>
            <a:r>
              <a:rPr lang="zh-CN" altLang="en-US" sz="2500" b="1" dirty="0">
                <a:ln w="3175" cmpd="sng">
                  <a:noFill/>
                </a:ln>
                <a:solidFill>
                  <a:srgbClr val="006600"/>
                </a:solidFill>
                <a:latin typeface="微软雅黑" panose="020B0503020204020204" pitchFamily="34" charset="-122"/>
                <a:ea typeface="微软雅黑" panose="020B0503020204020204" pitchFamily="34" charset="-122"/>
                <a:cs typeface="+mj-cs"/>
              </a:rPr>
              <a:t>利用工作目标</a:t>
            </a:r>
            <a:endParaRPr lang="zh-CN" altLang="en-US" sz="2500" b="1" dirty="0">
              <a:ln w="3175" cmpd="sng">
                <a:noFill/>
              </a:ln>
              <a:solidFill>
                <a:srgbClr val="006600"/>
              </a:solidFill>
              <a:latin typeface="微软雅黑" panose="020B0503020204020204" pitchFamily="34" charset="-122"/>
              <a:ea typeface="微软雅黑" panose="020B0503020204020204" pitchFamily="34" charset="-122"/>
              <a:cs typeface="+mj-cs"/>
            </a:endParaRPr>
          </a:p>
        </p:txBody>
      </p:sp>
      <p:sp>
        <p:nvSpPr>
          <p:cNvPr id="12" name="矩形 11"/>
          <p:cNvSpPr/>
          <p:nvPr/>
        </p:nvSpPr>
        <p:spPr>
          <a:xfrm>
            <a:off x="3204145" y="569640"/>
            <a:ext cx="2879725"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服务体系</a:t>
            </a:r>
            <a:endParaRPr lang="zh-CN" altLang="en-US" sz="2000" dirty="0">
              <a:solidFill>
                <a:srgbClr val="FFFFFF"/>
              </a:solidFill>
            </a:endParaRPr>
          </a:p>
        </p:txBody>
      </p:sp>
      <p:sp>
        <p:nvSpPr>
          <p:cNvPr id="13" name="矩形 12"/>
          <p:cNvSpPr/>
          <p:nvPr/>
        </p:nvSpPr>
        <p:spPr>
          <a:xfrm>
            <a:off x="3376917" y="1972048"/>
            <a:ext cx="2747469" cy="444341"/>
          </a:xfrm>
          <a:prstGeom prst="rect">
            <a:avLst/>
          </a:prstGeom>
          <a:solidFill>
            <a:srgbClr val="ECB2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60" b="1" dirty="0">
                <a:solidFill>
                  <a:schemeClr val="bg1"/>
                </a:solidFill>
                <a:latin typeface="微软雅黑" panose="020B0503020204020204" pitchFamily="34" charset="-122"/>
                <a:ea typeface="微软雅黑" panose="020B0503020204020204" pitchFamily="34" charset="-122"/>
              </a:rPr>
              <a:t>让档案更有用更好用</a:t>
            </a:r>
            <a:endParaRPr lang="zh-CN" altLang="en-US" sz="216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文本框 23"/>
          <p:cNvSpPr txBox="1"/>
          <p:nvPr/>
        </p:nvSpPr>
        <p:spPr>
          <a:xfrm>
            <a:off x="3491879" y="1268580"/>
            <a:ext cx="2108269" cy="477054"/>
          </a:xfrm>
          <a:prstGeom prst="rect">
            <a:avLst/>
          </a:prstGeom>
          <a:noFill/>
        </p:spPr>
        <p:txBody>
          <a:bodyPr wrap="none" rtlCol="0">
            <a:spAutoFit/>
          </a:bodyPr>
          <a:lstStyle/>
          <a:p>
            <a:r>
              <a:rPr lang="zh-CN" altLang="en-US" sz="2500" b="1" dirty="0">
                <a:ln w="3175" cmpd="sng">
                  <a:noFill/>
                </a:ln>
                <a:solidFill>
                  <a:srgbClr val="006600"/>
                </a:solidFill>
                <a:latin typeface="微软雅黑" panose="020B0503020204020204" pitchFamily="34" charset="-122"/>
                <a:ea typeface="微软雅黑" panose="020B0503020204020204" pitchFamily="34" charset="-122"/>
                <a:cs typeface="+mj-cs"/>
              </a:rPr>
              <a:t>具体工作任务</a:t>
            </a:r>
            <a:endParaRPr lang="zh-CN" altLang="en-US" sz="2500" b="1" dirty="0">
              <a:ln w="3175" cmpd="sng">
                <a:noFill/>
              </a:ln>
              <a:solidFill>
                <a:srgbClr val="006600"/>
              </a:solidFill>
              <a:latin typeface="微软雅黑" panose="020B0503020204020204" pitchFamily="34" charset="-122"/>
              <a:ea typeface="微软雅黑" panose="020B0503020204020204" pitchFamily="34" charset="-122"/>
              <a:cs typeface="+mj-cs"/>
            </a:endParaRPr>
          </a:p>
        </p:txBody>
      </p:sp>
      <p:graphicFrame>
        <p:nvGraphicFramePr>
          <p:cNvPr id="25" name="图示 24"/>
          <p:cNvGraphicFramePr/>
          <p:nvPr/>
        </p:nvGraphicFramePr>
        <p:xfrm>
          <a:off x="1498014" y="1988840"/>
          <a:ext cx="6096000" cy="40640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4" name="矩形 3"/>
          <p:cNvSpPr/>
          <p:nvPr/>
        </p:nvSpPr>
        <p:spPr>
          <a:xfrm>
            <a:off x="3203848" y="520549"/>
            <a:ext cx="2879725"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服务体系</a:t>
            </a:r>
            <a:endParaRPr lang="zh-CN" altLang="en-US" sz="2000" dirty="0">
              <a:solidFill>
                <a:srgbClr val="FFFFFF"/>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 name="标题 4"/>
          <p:cNvSpPr txBox="1">
            <a:spLocks noGrp="1"/>
          </p:cNvSpPr>
          <p:nvPr>
            <p:ph type="title" idx="4294967295"/>
          </p:nvPr>
        </p:nvSpPr>
        <p:spPr>
          <a:xfrm>
            <a:off x="736549" y="1244375"/>
            <a:ext cx="8108251" cy="477054"/>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en-US" altLang="zh-CN"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7</a:t>
            </a:r>
            <a:r>
              <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、配合跨城多校区建设，线上线下配合拉近互助的距离</a:t>
            </a:r>
            <a:endPar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endParaRP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5749" y="1971727"/>
            <a:ext cx="7509852" cy="421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3204145" y="569640"/>
            <a:ext cx="2879725"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服务体系</a:t>
            </a:r>
            <a:endParaRPr lang="zh-CN" altLang="en-US" sz="2000" dirty="0">
              <a:solidFill>
                <a:srgbClr val="FFFFFF"/>
              </a:solidFill>
            </a:endParaRPr>
          </a:p>
        </p:txBody>
      </p:sp>
      <p:sp>
        <p:nvSpPr>
          <p:cNvPr id="2" name="灯片编号占位符 1"/>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1403648" y="2060848"/>
            <a:ext cx="6444962" cy="4396849"/>
            <a:chOff x="1714500" y="489670"/>
            <a:chExt cx="8593283" cy="5862465"/>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714500" y="635144"/>
              <a:ext cx="8593283" cy="5716991"/>
            </a:xfrm>
            <a:prstGeom prst="rect">
              <a:avLst/>
            </a:prstGeom>
          </p:spPr>
        </p:pic>
        <p:sp>
          <p:nvSpPr>
            <p:cNvPr id="6" name="file-folder_171118"/>
            <p:cNvSpPr>
              <a:spLocks noChangeAspect="1"/>
            </p:cNvSpPr>
            <p:nvPr/>
          </p:nvSpPr>
          <p:spPr bwMode="auto">
            <a:xfrm>
              <a:off x="5408955" y="2756385"/>
              <a:ext cx="1204371" cy="1202552"/>
            </a:xfrm>
            <a:custGeom>
              <a:avLst/>
              <a:gdLst>
                <a:gd name="connsiteX0" fmla="*/ 512844 w 607639"/>
                <a:gd name="connsiteY0" fmla="*/ 501684 h 606722"/>
                <a:gd name="connsiteX1" fmla="*/ 496641 w 607639"/>
                <a:gd name="connsiteY1" fmla="*/ 517765 h 606722"/>
                <a:gd name="connsiteX2" fmla="*/ 512844 w 607639"/>
                <a:gd name="connsiteY2" fmla="*/ 533936 h 606722"/>
                <a:gd name="connsiteX3" fmla="*/ 528957 w 607639"/>
                <a:gd name="connsiteY3" fmla="*/ 517765 h 606722"/>
                <a:gd name="connsiteX4" fmla="*/ 512844 w 607639"/>
                <a:gd name="connsiteY4" fmla="*/ 501684 h 606722"/>
                <a:gd name="connsiteX5" fmla="*/ 303775 w 607639"/>
                <a:gd name="connsiteY5" fmla="*/ 501684 h 606722"/>
                <a:gd name="connsiteX6" fmla="*/ 287678 w 607639"/>
                <a:gd name="connsiteY6" fmla="*/ 517765 h 606722"/>
                <a:gd name="connsiteX7" fmla="*/ 303775 w 607639"/>
                <a:gd name="connsiteY7" fmla="*/ 533936 h 606722"/>
                <a:gd name="connsiteX8" fmla="*/ 319961 w 607639"/>
                <a:gd name="connsiteY8" fmla="*/ 517765 h 606722"/>
                <a:gd name="connsiteX9" fmla="*/ 303775 w 607639"/>
                <a:gd name="connsiteY9" fmla="*/ 501684 h 606722"/>
                <a:gd name="connsiteX10" fmla="*/ 94795 w 607639"/>
                <a:gd name="connsiteY10" fmla="*/ 501684 h 606722"/>
                <a:gd name="connsiteX11" fmla="*/ 78682 w 607639"/>
                <a:gd name="connsiteY11" fmla="*/ 517765 h 606722"/>
                <a:gd name="connsiteX12" fmla="*/ 94795 w 607639"/>
                <a:gd name="connsiteY12" fmla="*/ 533936 h 606722"/>
                <a:gd name="connsiteX13" fmla="*/ 110998 w 607639"/>
                <a:gd name="connsiteY13" fmla="*/ 517765 h 606722"/>
                <a:gd name="connsiteX14" fmla="*/ 94795 w 607639"/>
                <a:gd name="connsiteY14" fmla="*/ 501684 h 606722"/>
                <a:gd name="connsiteX15" fmla="*/ 512844 w 607639"/>
                <a:gd name="connsiteY15" fmla="*/ 482315 h 606722"/>
                <a:gd name="connsiteX16" fmla="*/ 548364 w 607639"/>
                <a:gd name="connsiteY16" fmla="*/ 517765 h 606722"/>
                <a:gd name="connsiteX17" fmla="*/ 512844 w 607639"/>
                <a:gd name="connsiteY17" fmla="*/ 553304 h 606722"/>
                <a:gd name="connsiteX18" fmla="*/ 477234 w 607639"/>
                <a:gd name="connsiteY18" fmla="*/ 517765 h 606722"/>
                <a:gd name="connsiteX19" fmla="*/ 512844 w 607639"/>
                <a:gd name="connsiteY19" fmla="*/ 482315 h 606722"/>
                <a:gd name="connsiteX20" fmla="*/ 303775 w 607639"/>
                <a:gd name="connsiteY20" fmla="*/ 482315 h 606722"/>
                <a:gd name="connsiteX21" fmla="*/ 339349 w 607639"/>
                <a:gd name="connsiteY21" fmla="*/ 517765 h 606722"/>
                <a:gd name="connsiteX22" fmla="*/ 303775 w 607639"/>
                <a:gd name="connsiteY22" fmla="*/ 553304 h 606722"/>
                <a:gd name="connsiteX23" fmla="*/ 268290 w 607639"/>
                <a:gd name="connsiteY23" fmla="*/ 517765 h 606722"/>
                <a:gd name="connsiteX24" fmla="*/ 303775 w 607639"/>
                <a:gd name="connsiteY24" fmla="*/ 482315 h 606722"/>
                <a:gd name="connsiteX25" fmla="*/ 94795 w 607639"/>
                <a:gd name="connsiteY25" fmla="*/ 482315 h 606722"/>
                <a:gd name="connsiteX26" fmla="*/ 130405 w 607639"/>
                <a:gd name="connsiteY26" fmla="*/ 517765 h 606722"/>
                <a:gd name="connsiteX27" fmla="*/ 94795 w 607639"/>
                <a:gd name="connsiteY27" fmla="*/ 553304 h 606722"/>
                <a:gd name="connsiteX28" fmla="*/ 59275 w 607639"/>
                <a:gd name="connsiteY28" fmla="*/ 517765 h 606722"/>
                <a:gd name="connsiteX29" fmla="*/ 94795 w 607639"/>
                <a:gd name="connsiteY29" fmla="*/ 482315 h 606722"/>
                <a:gd name="connsiteX30" fmla="*/ 267158 w 607639"/>
                <a:gd name="connsiteY30" fmla="*/ 58116 h 606722"/>
                <a:gd name="connsiteX31" fmla="*/ 267158 w 607639"/>
                <a:gd name="connsiteY31" fmla="*/ 375508 h 606722"/>
                <a:gd name="connsiteX32" fmla="*/ 340410 w 607639"/>
                <a:gd name="connsiteY32" fmla="*/ 375508 h 606722"/>
                <a:gd name="connsiteX33" fmla="*/ 340410 w 607639"/>
                <a:gd name="connsiteY33" fmla="*/ 135531 h 606722"/>
                <a:gd name="connsiteX34" fmla="*/ 296263 w 607639"/>
                <a:gd name="connsiteY34" fmla="*/ 135531 h 606722"/>
                <a:gd name="connsiteX35" fmla="*/ 286561 w 607639"/>
                <a:gd name="connsiteY35" fmla="*/ 125843 h 606722"/>
                <a:gd name="connsiteX36" fmla="*/ 296263 w 607639"/>
                <a:gd name="connsiteY36" fmla="*/ 116155 h 606722"/>
                <a:gd name="connsiteX37" fmla="*/ 340410 w 607639"/>
                <a:gd name="connsiteY37" fmla="*/ 116155 h 606722"/>
                <a:gd name="connsiteX38" fmla="*/ 340410 w 607639"/>
                <a:gd name="connsiteY38" fmla="*/ 58116 h 606722"/>
                <a:gd name="connsiteX39" fmla="*/ 58214 w 607639"/>
                <a:gd name="connsiteY39" fmla="*/ 58116 h 606722"/>
                <a:gd name="connsiteX40" fmla="*/ 58214 w 607639"/>
                <a:gd name="connsiteY40" fmla="*/ 375508 h 606722"/>
                <a:gd name="connsiteX41" fmla="*/ 131466 w 607639"/>
                <a:gd name="connsiteY41" fmla="*/ 375508 h 606722"/>
                <a:gd name="connsiteX42" fmla="*/ 131466 w 607639"/>
                <a:gd name="connsiteY42" fmla="*/ 135531 h 606722"/>
                <a:gd name="connsiteX43" fmla="*/ 87230 w 607639"/>
                <a:gd name="connsiteY43" fmla="*/ 135531 h 606722"/>
                <a:gd name="connsiteX44" fmla="*/ 77528 w 607639"/>
                <a:gd name="connsiteY44" fmla="*/ 125843 h 606722"/>
                <a:gd name="connsiteX45" fmla="*/ 87230 w 607639"/>
                <a:gd name="connsiteY45" fmla="*/ 116155 h 606722"/>
                <a:gd name="connsiteX46" fmla="*/ 131466 w 607639"/>
                <a:gd name="connsiteY46" fmla="*/ 116155 h 606722"/>
                <a:gd name="connsiteX47" fmla="*/ 131466 w 607639"/>
                <a:gd name="connsiteY47" fmla="*/ 58116 h 606722"/>
                <a:gd name="connsiteX48" fmla="*/ 466472 w 607639"/>
                <a:gd name="connsiteY48" fmla="*/ 38740 h 606722"/>
                <a:gd name="connsiteX49" fmla="*/ 559126 w 607639"/>
                <a:gd name="connsiteY49" fmla="*/ 38740 h 606722"/>
                <a:gd name="connsiteX50" fmla="*/ 568828 w 607639"/>
                <a:gd name="connsiteY50" fmla="*/ 48428 h 606722"/>
                <a:gd name="connsiteX51" fmla="*/ 568828 w 607639"/>
                <a:gd name="connsiteY51" fmla="*/ 385196 h 606722"/>
                <a:gd name="connsiteX52" fmla="*/ 559126 w 607639"/>
                <a:gd name="connsiteY52" fmla="*/ 394884 h 606722"/>
                <a:gd name="connsiteX53" fmla="*/ 466472 w 607639"/>
                <a:gd name="connsiteY53" fmla="*/ 394884 h 606722"/>
                <a:gd name="connsiteX54" fmla="*/ 456770 w 607639"/>
                <a:gd name="connsiteY54" fmla="*/ 385196 h 606722"/>
                <a:gd name="connsiteX55" fmla="*/ 456770 w 607639"/>
                <a:gd name="connsiteY55" fmla="*/ 346444 h 606722"/>
                <a:gd name="connsiteX56" fmla="*/ 466472 w 607639"/>
                <a:gd name="connsiteY56" fmla="*/ 336756 h 606722"/>
                <a:gd name="connsiteX57" fmla="*/ 476173 w 607639"/>
                <a:gd name="connsiteY57" fmla="*/ 346444 h 606722"/>
                <a:gd name="connsiteX58" fmla="*/ 476173 w 607639"/>
                <a:gd name="connsiteY58" fmla="*/ 375508 h 606722"/>
                <a:gd name="connsiteX59" fmla="*/ 549425 w 607639"/>
                <a:gd name="connsiteY59" fmla="*/ 375508 h 606722"/>
                <a:gd name="connsiteX60" fmla="*/ 549425 w 607639"/>
                <a:gd name="connsiteY60" fmla="*/ 135531 h 606722"/>
                <a:gd name="connsiteX61" fmla="*/ 505278 w 607639"/>
                <a:gd name="connsiteY61" fmla="*/ 135531 h 606722"/>
                <a:gd name="connsiteX62" fmla="*/ 495576 w 607639"/>
                <a:gd name="connsiteY62" fmla="*/ 125843 h 606722"/>
                <a:gd name="connsiteX63" fmla="*/ 505278 w 607639"/>
                <a:gd name="connsiteY63" fmla="*/ 116155 h 606722"/>
                <a:gd name="connsiteX64" fmla="*/ 549425 w 607639"/>
                <a:gd name="connsiteY64" fmla="*/ 116155 h 606722"/>
                <a:gd name="connsiteX65" fmla="*/ 549425 w 607639"/>
                <a:gd name="connsiteY65" fmla="*/ 58116 h 606722"/>
                <a:gd name="connsiteX66" fmla="*/ 476173 w 607639"/>
                <a:gd name="connsiteY66" fmla="*/ 58116 h 606722"/>
                <a:gd name="connsiteX67" fmla="*/ 476173 w 607639"/>
                <a:gd name="connsiteY67" fmla="*/ 307693 h 606722"/>
                <a:gd name="connsiteX68" fmla="*/ 466472 w 607639"/>
                <a:gd name="connsiteY68" fmla="*/ 317380 h 606722"/>
                <a:gd name="connsiteX69" fmla="*/ 456770 w 607639"/>
                <a:gd name="connsiteY69" fmla="*/ 307693 h 606722"/>
                <a:gd name="connsiteX70" fmla="*/ 456770 w 607639"/>
                <a:gd name="connsiteY70" fmla="*/ 48428 h 606722"/>
                <a:gd name="connsiteX71" fmla="*/ 466472 w 607639"/>
                <a:gd name="connsiteY71" fmla="*/ 38740 h 606722"/>
                <a:gd name="connsiteX72" fmla="*/ 257457 w 607639"/>
                <a:gd name="connsiteY72" fmla="*/ 38740 h 606722"/>
                <a:gd name="connsiteX73" fmla="*/ 350111 w 607639"/>
                <a:gd name="connsiteY73" fmla="*/ 38740 h 606722"/>
                <a:gd name="connsiteX74" fmla="*/ 359813 w 607639"/>
                <a:gd name="connsiteY74" fmla="*/ 48428 h 606722"/>
                <a:gd name="connsiteX75" fmla="*/ 359813 w 607639"/>
                <a:gd name="connsiteY75" fmla="*/ 385196 h 606722"/>
                <a:gd name="connsiteX76" fmla="*/ 350111 w 607639"/>
                <a:gd name="connsiteY76" fmla="*/ 394884 h 606722"/>
                <a:gd name="connsiteX77" fmla="*/ 257457 w 607639"/>
                <a:gd name="connsiteY77" fmla="*/ 394884 h 606722"/>
                <a:gd name="connsiteX78" fmla="*/ 247755 w 607639"/>
                <a:gd name="connsiteY78" fmla="*/ 385196 h 606722"/>
                <a:gd name="connsiteX79" fmla="*/ 247755 w 607639"/>
                <a:gd name="connsiteY79" fmla="*/ 48428 h 606722"/>
                <a:gd name="connsiteX80" fmla="*/ 257457 w 607639"/>
                <a:gd name="connsiteY80" fmla="*/ 38740 h 606722"/>
                <a:gd name="connsiteX81" fmla="*/ 48513 w 607639"/>
                <a:gd name="connsiteY81" fmla="*/ 38740 h 606722"/>
                <a:gd name="connsiteX82" fmla="*/ 141167 w 607639"/>
                <a:gd name="connsiteY82" fmla="*/ 38740 h 606722"/>
                <a:gd name="connsiteX83" fmla="*/ 150869 w 607639"/>
                <a:gd name="connsiteY83" fmla="*/ 48428 h 606722"/>
                <a:gd name="connsiteX84" fmla="*/ 150869 w 607639"/>
                <a:gd name="connsiteY84" fmla="*/ 385196 h 606722"/>
                <a:gd name="connsiteX85" fmla="*/ 141167 w 607639"/>
                <a:gd name="connsiteY85" fmla="*/ 394884 h 606722"/>
                <a:gd name="connsiteX86" fmla="*/ 48513 w 607639"/>
                <a:gd name="connsiteY86" fmla="*/ 394884 h 606722"/>
                <a:gd name="connsiteX87" fmla="*/ 38811 w 607639"/>
                <a:gd name="connsiteY87" fmla="*/ 385196 h 606722"/>
                <a:gd name="connsiteX88" fmla="*/ 38811 w 607639"/>
                <a:gd name="connsiteY88" fmla="*/ 48428 h 606722"/>
                <a:gd name="connsiteX89" fmla="*/ 48513 w 607639"/>
                <a:gd name="connsiteY89" fmla="*/ 38740 h 606722"/>
                <a:gd name="connsiteX90" fmla="*/ 437363 w 607639"/>
                <a:gd name="connsiteY90" fmla="*/ 19374 h 606722"/>
                <a:gd name="connsiteX91" fmla="*/ 437363 w 607639"/>
                <a:gd name="connsiteY91" fmla="*/ 587348 h 606722"/>
                <a:gd name="connsiteX92" fmla="*/ 588235 w 607639"/>
                <a:gd name="connsiteY92" fmla="*/ 587348 h 606722"/>
                <a:gd name="connsiteX93" fmla="*/ 588235 w 607639"/>
                <a:gd name="connsiteY93" fmla="*/ 19374 h 606722"/>
                <a:gd name="connsiteX94" fmla="*/ 228414 w 607639"/>
                <a:gd name="connsiteY94" fmla="*/ 19374 h 606722"/>
                <a:gd name="connsiteX95" fmla="*/ 228414 w 607639"/>
                <a:gd name="connsiteY95" fmla="*/ 587348 h 606722"/>
                <a:gd name="connsiteX96" fmla="*/ 379244 w 607639"/>
                <a:gd name="connsiteY96" fmla="*/ 587348 h 606722"/>
                <a:gd name="connsiteX97" fmla="*/ 379244 w 607639"/>
                <a:gd name="connsiteY97" fmla="*/ 19374 h 606722"/>
                <a:gd name="connsiteX98" fmla="*/ 19406 w 607639"/>
                <a:gd name="connsiteY98" fmla="*/ 19374 h 606722"/>
                <a:gd name="connsiteX99" fmla="*/ 19406 w 607639"/>
                <a:gd name="connsiteY99" fmla="*/ 587348 h 606722"/>
                <a:gd name="connsiteX100" fmla="*/ 170203 w 607639"/>
                <a:gd name="connsiteY100" fmla="*/ 587348 h 606722"/>
                <a:gd name="connsiteX101" fmla="*/ 170203 w 607639"/>
                <a:gd name="connsiteY101" fmla="*/ 19374 h 606722"/>
                <a:gd name="connsiteX102" fmla="*/ 427661 w 607639"/>
                <a:gd name="connsiteY102" fmla="*/ 0 h 606722"/>
                <a:gd name="connsiteX103" fmla="*/ 597937 w 607639"/>
                <a:gd name="connsiteY103" fmla="*/ 0 h 606722"/>
                <a:gd name="connsiteX104" fmla="*/ 607639 w 607639"/>
                <a:gd name="connsiteY104" fmla="*/ 9687 h 606722"/>
                <a:gd name="connsiteX105" fmla="*/ 607639 w 607639"/>
                <a:gd name="connsiteY105" fmla="*/ 597035 h 606722"/>
                <a:gd name="connsiteX106" fmla="*/ 597937 w 607639"/>
                <a:gd name="connsiteY106" fmla="*/ 606722 h 606722"/>
                <a:gd name="connsiteX107" fmla="*/ 427661 w 607639"/>
                <a:gd name="connsiteY107" fmla="*/ 606722 h 606722"/>
                <a:gd name="connsiteX108" fmla="*/ 417959 w 607639"/>
                <a:gd name="connsiteY108" fmla="*/ 597035 h 606722"/>
                <a:gd name="connsiteX109" fmla="*/ 417959 w 607639"/>
                <a:gd name="connsiteY109" fmla="*/ 9687 h 606722"/>
                <a:gd name="connsiteX110" fmla="*/ 427661 w 607639"/>
                <a:gd name="connsiteY110" fmla="*/ 0 h 606722"/>
                <a:gd name="connsiteX111" fmla="*/ 218714 w 607639"/>
                <a:gd name="connsiteY111" fmla="*/ 0 h 606722"/>
                <a:gd name="connsiteX112" fmla="*/ 388944 w 607639"/>
                <a:gd name="connsiteY112" fmla="*/ 0 h 606722"/>
                <a:gd name="connsiteX113" fmla="*/ 398554 w 607639"/>
                <a:gd name="connsiteY113" fmla="*/ 9687 h 606722"/>
                <a:gd name="connsiteX114" fmla="*/ 398554 w 607639"/>
                <a:gd name="connsiteY114" fmla="*/ 597035 h 606722"/>
                <a:gd name="connsiteX115" fmla="*/ 388944 w 607639"/>
                <a:gd name="connsiteY115" fmla="*/ 606722 h 606722"/>
                <a:gd name="connsiteX116" fmla="*/ 218714 w 607639"/>
                <a:gd name="connsiteY116" fmla="*/ 606722 h 606722"/>
                <a:gd name="connsiteX117" fmla="*/ 209015 w 607639"/>
                <a:gd name="connsiteY117" fmla="*/ 597035 h 606722"/>
                <a:gd name="connsiteX118" fmla="*/ 209015 w 607639"/>
                <a:gd name="connsiteY118" fmla="*/ 9687 h 606722"/>
                <a:gd name="connsiteX119" fmla="*/ 218714 w 607639"/>
                <a:gd name="connsiteY119" fmla="*/ 0 h 606722"/>
                <a:gd name="connsiteX120" fmla="*/ 9703 w 607639"/>
                <a:gd name="connsiteY120" fmla="*/ 0 h 606722"/>
                <a:gd name="connsiteX121" fmla="*/ 179906 w 607639"/>
                <a:gd name="connsiteY121" fmla="*/ 0 h 606722"/>
                <a:gd name="connsiteX122" fmla="*/ 189609 w 607639"/>
                <a:gd name="connsiteY122" fmla="*/ 9687 h 606722"/>
                <a:gd name="connsiteX123" fmla="*/ 189609 w 607639"/>
                <a:gd name="connsiteY123" fmla="*/ 597035 h 606722"/>
                <a:gd name="connsiteX124" fmla="*/ 179906 w 607639"/>
                <a:gd name="connsiteY124" fmla="*/ 606722 h 606722"/>
                <a:gd name="connsiteX125" fmla="*/ 9703 w 607639"/>
                <a:gd name="connsiteY125" fmla="*/ 606722 h 606722"/>
                <a:gd name="connsiteX126" fmla="*/ 0 w 607639"/>
                <a:gd name="connsiteY126" fmla="*/ 597035 h 606722"/>
                <a:gd name="connsiteX127" fmla="*/ 0 w 607639"/>
                <a:gd name="connsiteY127" fmla="*/ 9687 h 606722"/>
                <a:gd name="connsiteX128" fmla="*/ 9703 w 607639"/>
                <a:gd name="connsiteY128" fmla="*/ 0 h 606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607639" h="606722">
                  <a:moveTo>
                    <a:pt x="512844" y="501684"/>
                  </a:moveTo>
                  <a:cubicBezTo>
                    <a:pt x="503852" y="501684"/>
                    <a:pt x="496641" y="508881"/>
                    <a:pt x="496641" y="517765"/>
                  </a:cubicBezTo>
                  <a:cubicBezTo>
                    <a:pt x="496641" y="526650"/>
                    <a:pt x="503852" y="533936"/>
                    <a:pt x="512844" y="533936"/>
                  </a:cubicBezTo>
                  <a:cubicBezTo>
                    <a:pt x="521746" y="533936"/>
                    <a:pt x="528957" y="526650"/>
                    <a:pt x="528957" y="517765"/>
                  </a:cubicBezTo>
                  <a:cubicBezTo>
                    <a:pt x="528957" y="508881"/>
                    <a:pt x="521746" y="501684"/>
                    <a:pt x="512844" y="501684"/>
                  </a:cubicBezTo>
                  <a:close/>
                  <a:moveTo>
                    <a:pt x="303775" y="501684"/>
                  </a:moveTo>
                  <a:cubicBezTo>
                    <a:pt x="294882" y="501684"/>
                    <a:pt x="287678" y="508881"/>
                    <a:pt x="287678" y="517765"/>
                  </a:cubicBezTo>
                  <a:cubicBezTo>
                    <a:pt x="287678" y="526650"/>
                    <a:pt x="294882" y="533936"/>
                    <a:pt x="303775" y="533936"/>
                  </a:cubicBezTo>
                  <a:cubicBezTo>
                    <a:pt x="312669" y="533936"/>
                    <a:pt x="319961" y="526650"/>
                    <a:pt x="319961" y="517765"/>
                  </a:cubicBezTo>
                  <a:cubicBezTo>
                    <a:pt x="319961" y="508881"/>
                    <a:pt x="312669" y="501684"/>
                    <a:pt x="303775" y="501684"/>
                  </a:cubicBezTo>
                  <a:close/>
                  <a:moveTo>
                    <a:pt x="94795" y="501684"/>
                  </a:moveTo>
                  <a:cubicBezTo>
                    <a:pt x="85893" y="501684"/>
                    <a:pt x="78682" y="508881"/>
                    <a:pt x="78682" y="517765"/>
                  </a:cubicBezTo>
                  <a:cubicBezTo>
                    <a:pt x="78682" y="526650"/>
                    <a:pt x="85893" y="533936"/>
                    <a:pt x="94795" y="533936"/>
                  </a:cubicBezTo>
                  <a:cubicBezTo>
                    <a:pt x="103698" y="533936"/>
                    <a:pt x="110998" y="526650"/>
                    <a:pt x="110998" y="517765"/>
                  </a:cubicBezTo>
                  <a:cubicBezTo>
                    <a:pt x="110998" y="508881"/>
                    <a:pt x="103698" y="501684"/>
                    <a:pt x="94795" y="501684"/>
                  </a:cubicBezTo>
                  <a:close/>
                  <a:moveTo>
                    <a:pt x="512844" y="482315"/>
                  </a:moveTo>
                  <a:cubicBezTo>
                    <a:pt x="532429" y="482315"/>
                    <a:pt x="548364" y="498219"/>
                    <a:pt x="548364" y="517765"/>
                  </a:cubicBezTo>
                  <a:cubicBezTo>
                    <a:pt x="548364" y="537401"/>
                    <a:pt x="532429" y="553304"/>
                    <a:pt x="512844" y="553304"/>
                  </a:cubicBezTo>
                  <a:cubicBezTo>
                    <a:pt x="493169" y="553304"/>
                    <a:pt x="477234" y="537401"/>
                    <a:pt x="477234" y="517765"/>
                  </a:cubicBezTo>
                  <a:cubicBezTo>
                    <a:pt x="477234" y="498219"/>
                    <a:pt x="493169" y="482315"/>
                    <a:pt x="512844" y="482315"/>
                  </a:cubicBezTo>
                  <a:close/>
                  <a:moveTo>
                    <a:pt x="303775" y="482315"/>
                  </a:moveTo>
                  <a:cubicBezTo>
                    <a:pt x="323430" y="482315"/>
                    <a:pt x="339349" y="498219"/>
                    <a:pt x="339349" y="517765"/>
                  </a:cubicBezTo>
                  <a:cubicBezTo>
                    <a:pt x="339349" y="537401"/>
                    <a:pt x="323430" y="553304"/>
                    <a:pt x="303775" y="553304"/>
                  </a:cubicBezTo>
                  <a:cubicBezTo>
                    <a:pt x="284209" y="553304"/>
                    <a:pt x="268290" y="537401"/>
                    <a:pt x="268290" y="517765"/>
                  </a:cubicBezTo>
                  <a:cubicBezTo>
                    <a:pt x="268290" y="498219"/>
                    <a:pt x="284209" y="482315"/>
                    <a:pt x="303775" y="482315"/>
                  </a:cubicBezTo>
                  <a:close/>
                  <a:moveTo>
                    <a:pt x="94795" y="482315"/>
                  </a:moveTo>
                  <a:cubicBezTo>
                    <a:pt x="114381" y="482315"/>
                    <a:pt x="130405" y="498219"/>
                    <a:pt x="130405" y="517765"/>
                  </a:cubicBezTo>
                  <a:cubicBezTo>
                    <a:pt x="130405" y="537401"/>
                    <a:pt x="114381" y="553304"/>
                    <a:pt x="94795" y="553304"/>
                  </a:cubicBezTo>
                  <a:cubicBezTo>
                    <a:pt x="75210" y="553304"/>
                    <a:pt x="59275" y="537401"/>
                    <a:pt x="59275" y="517765"/>
                  </a:cubicBezTo>
                  <a:cubicBezTo>
                    <a:pt x="59275" y="498219"/>
                    <a:pt x="75210" y="482315"/>
                    <a:pt x="94795" y="482315"/>
                  </a:cubicBezTo>
                  <a:close/>
                  <a:moveTo>
                    <a:pt x="267158" y="58116"/>
                  </a:moveTo>
                  <a:lnTo>
                    <a:pt x="267158" y="375508"/>
                  </a:lnTo>
                  <a:lnTo>
                    <a:pt x="340410" y="375508"/>
                  </a:lnTo>
                  <a:lnTo>
                    <a:pt x="340410" y="135531"/>
                  </a:lnTo>
                  <a:lnTo>
                    <a:pt x="296263" y="135531"/>
                  </a:lnTo>
                  <a:cubicBezTo>
                    <a:pt x="290834" y="135531"/>
                    <a:pt x="286561" y="131176"/>
                    <a:pt x="286561" y="125843"/>
                  </a:cubicBezTo>
                  <a:cubicBezTo>
                    <a:pt x="286561" y="120510"/>
                    <a:pt x="290834" y="116155"/>
                    <a:pt x="296263" y="116155"/>
                  </a:cubicBezTo>
                  <a:lnTo>
                    <a:pt x="340410" y="116155"/>
                  </a:lnTo>
                  <a:lnTo>
                    <a:pt x="340410" y="58116"/>
                  </a:lnTo>
                  <a:close/>
                  <a:moveTo>
                    <a:pt x="58214" y="58116"/>
                  </a:moveTo>
                  <a:lnTo>
                    <a:pt x="58214" y="375508"/>
                  </a:lnTo>
                  <a:lnTo>
                    <a:pt x="131466" y="375508"/>
                  </a:lnTo>
                  <a:lnTo>
                    <a:pt x="131466" y="135531"/>
                  </a:lnTo>
                  <a:lnTo>
                    <a:pt x="87230" y="135531"/>
                  </a:lnTo>
                  <a:cubicBezTo>
                    <a:pt x="81890" y="135531"/>
                    <a:pt x="77528" y="131176"/>
                    <a:pt x="77528" y="125843"/>
                  </a:cubicBezTo>
                  <a:cubicBezTo>
                    <a:pt x="77528" y="120510"/>
                    <a:pt x="81890" y="116155"/>
                    <a:pt x="87230" y="116155"/>
                  </a:cubicBezTo>
                  <a:lnTo>
                    <a:pt x="131466" y="116155"/>
                  </a:lnTo>
                  <a:lnTo>
                    <a:pt x="131466" y="58116"/>
                  </a:lnTo>
                  <a:close/>
                  <a:moveTo>
                    <a:pt x="466472" y="38740"/>
                  </a:moveTo>
                  <a:lnTo>
                    <a:pt x="559126" y="38740"/>
                  </a:lnTo>
                  <a:cubicBezTo>
                    <a:pt x="564467" y="38740"/>
                    <a:pt x="568828" y="43095"/>
                    <a:pt x="568828" y="48428"/>
                  </a:cubicBezTo>
                  <a:lnTo>
                    <a:pt x="568828" y="385196"/>
                  </a:lnTo>
                  <a:cubicBezTo>
                    <a:pt x="568828" y="390529"/>
                    <a:pt x="564467" y="394884"/>
                    <a:pt x="559126" y="394884"/>
                  </a:cubicBezTo>
                  <a:lnTo>
                    <a:pt x="466472" y="394884"/>
                  </a:lnTo>
                  <a:cubicBezTo>
                    <a:pt x="461131" y="394884"/>
                    <a:pt x="456770" y="390529"/>
                    <a:pt x="456770" y="385196"/>
                  </a:cubicBezTo>
                  <a:lnTo>
                    <a:pt x="456770" y="346444"/>
                  </a:lnTo>
                  <a:cubicBezTo>
                    <a:pt x="456770" y="341112"/>
                    <a:pt x="461131" y="336756"/>
                    <a:pt x="466472" y="336756"/>
                  </a:cubicBezTo>
                  <a:cubicBezTo>
                    <a:pt x="471812" y="336756"/>
                    <a:pt x="476173" y="341112"/>
                    <a:pt x="476173" y="346444"/>
                  </a:cubicBezTo>
                  <a:lnTo>
                    <a:pt x="476173" y="375508"/>
                  </a:lnTo>
                  <a:lnTo>
                    <a:pt x="549425" y="375508"/>
                  </a:lnTo>
                  <a:lnTo>
                    <a:pt x="549425" y="135531"/>
                  </a:lnTo>
                  <a:lnTo>
                    <a:pt x="505278" y="135531"/>
                  </a:lnTo>
                  <a:cubicBezTo>
                    <a:pt x="499938" y="135531"/>
                    <a:pt x="495576" y="131176"/>
                    <a:pt x="495576" y="125843"/>
                  </a:cubicBezTo>
                  <a:cubicBezTo>
                    <a:pt x="495576" y="120510"/>
                    <a:pt x="499938" y="116155"/>
                    <a:pt x="505278" y="116155"/>
                  </a:cubicBezTo>
                  <a:lnTo>
                    <a:pt x="549425" y="116155"/>
                  </a:lnTo>
                  <a:lnTo>
                    <a:pt x="549425" y="58116"/>
                  </a:lnTo>
                  <a:lnTo>
                    <a:pt x="476173" y="58116"/>
                  </a:lnTo>
                  <a:lnTo>
                    <a:pt x="476173" y="307693"/>
                  </a:lnTo>
                  <a:cubicBezTo>
                    <a:pt x="476173" y="313114"/>
                    <a:pt x="471812" y="317380"/>
                    <a:pt x="466472" y="317380"/>
                  </a:cubicBezTo>
                  <a:cubicBezTo>
                    <a:pt x="461131" y="317380"/>
                    <a:pt x="456770" y="313114"/>
                    <a:pt x="456770" y="307693"/>
                  </a:cubicBezTo>
                  <a:lnTo>
                    <a:pt x="456770" y="48428"/>
                  </a:lnTo>
                  <a:cubicBezTo>
                    <a:pt x="456770" y="43095"/>
                    <a:pt x="461131" y="38740"/>
                    <a:pt x="466472" y="38740"/>
                  </a:cubicBezTo>
                  <a:close/>
                  <a:moveTo>
                    <a:pt x="257457" y="38740"/>
                  </a:moveTo>
                  <a:lnTo>
                    <a:pt x="350111" y="38740"/>
                  </a:lnTo>
                  <a:cubicBezTo>
                    <a:pt x="355452" y="38740"/>
                    <a:pt x="359813" y="43095"/>
                    <a:pt x="359813" y="48428"/>
                  </a:cubicBezTo>
                  <a:lnTo>
                    <a:pt x="359813" y="385196"/>
                  </a:lnTo>
                  <a:cubicBezTo>
                    <a:pt x="359813" y="390529"/>
                    <a:pt x="355452" y="394884"/>
                    <a:pt x="350111" y="394884"/>
                  </a:cubicBezTo>
                  <a:lnTo>
                    <a:pt x="257457" y="394884"/>
                  </a:lnTo>
                  <a:cubicBezTo>
                    <a:pt x="252116" y="394884"/>
                    <a:pt x="247755" y="390529"/>
                    <a:pt x="247755" y="385196"/>
                  </a:cubicBezTo>
                  <a:lnTo>
                    <a:pt x="247755" y="48428"/>
                  </a:lnTo>
                  <a:cubicBezTo>
                    <a:pt x="247755" y="43095"/>
                    <a:pt x="252116" y="38740"/>
                    <a:pt x="257457" y="38740"/>
                  </a:cubicBezTo>
                  <a:close/>
                  <a:moveTo>
                    <a:pt x="48513" y="38740"/>
                  </a:moveTo>
                  <a:lnTo>
                    <a:pt x="141167" y="38740"/>
                  </a:lnTo>
                  <a:cubicBezTo>
                    <a:pt x="146508" y="38740"/>
                    <a:pt x="150869" y="43095"/>
                    <a:pt x="150869" y="48428"/>
                  </a:cubicBezTo>
                  <a:lnTo>
                    <a:pt x="150869" y="385196"/>
                  </a:lnTo>
                  <a:cubicBezTo>
                    <a:pt x="150869" y="390529"/>
                    <a:pt x="146508" y="394884"/>
                    <a:pt x="141167" y="394884"/>
                  </a:cubicBezTo>
                  <a:lnTo>
                    <a:pt x="48513" y="394884"/>
                  </a:lnTo>
                  <a:cubicBezTo>
                    <a:pt x="43172" y="394884"/>
                    <a:pt x="38811" y="390529"/>
                    <a:pt x="38811" y="385196"/>
                  </a:cubicBezTo>
                  <a:lnTo>
                    <a:pt x="38811" y="48428"/>
                  </a:lnTo>
                  <a:cubicBezTo>
                    <a:pt x="38811" y="43095"/>
                    <a:pt x="43172" y="38740"/>
                    <a:pt x="48513" y="38740"/>
                  </a:cubicBezTo>
                  <a:close/>
                  <a:moveTo>
                    <a:pt x="437363" y="19374"/>
                  </a:moveTo>
                  <a:lnTo>
                    <a:pt x="437363" y="587348"/>
                  </a:lnTo>
                  <a:lnTo>
                    <a:pt x="588235" y="587348"/>
                  </a:lnTo>
                  <a:lnTo>
                    <a:pt x="588235" y="19374"/>
                  </a:lnTo>
                  <a:close/>
                  <a:moveTo>
                    <a:pt x="228414" y="19374"/>
                  </a:moveTo>
                  <a:lnTo>
                    <a:pt x="228414" y="587348"/>
                  </a:lnTo>
                  <a:lnTo>
                    <a:pt x="379244" y="587348"/>
                  </a:lnTo>
                  <a:lnTo>
                    <a:pt x="379244" y="19374"/>
                  </a:lnTo>
                  <a:close/>
                  <a:moveTo>
                    <a:pt x="19406" y="19374"/>
                  </a:moveTo>
                  <a:lnTo>
                    <a:pt x="19406" y="587348"/>
                  </a:lnTo>
                  <a:lnTo>
                    <a:pt x="170203" y="587348"/>
                  </a:lnTo>
                  <a:lnTo>
                    <a:pt x="170203" y="19374"/>
                  </a:lnTo>
                  <a:close/>
                  <a:moveTo>
                    <a:pt x="427661" y="0"/>
                  </a:moveTo>
                  <a:lnTo>
                    <a:pt x="597937" y="0"/>
                  </a:lnTo>
                  <a:cubicBezTo>
                    <a:pt x="603278" y="0"/>
                    <a:pt x="607639" y="4354"/>
                    <a:pt x="607639" y="9687"/>
                  </a:cubicBezTo>
                  <a:lnTo>
                    <a:pt x="607639" y="597035"/>
                  </a:lnTo>
                  <a:cubicBezTo>
                    <a:pt x="607639" y="602368"/>
                    <a:pt x="603278" y="606722"/>
                    <a:pt x="597937" y="606722"/>
                  </a:cubicBezTo>
                  <a:lnTo>
                    <a:pt x="427661" y="606722"/>
                  </a:lnTo>
                  <a:cubicBezTo>
                    <a:pt x="422320" y="606722"/>
                    <a:pt x="417959" y="602368"/>
                    <a:pt x="417959" y="597035"/>
                  </a:cubicBezTo>
                  <a:lnTo>
                    <a:pt x="417959" y="9687"/>
                  </a:lnTo>
                  <a:cubicBezTo>
                    <a:pt x="417959" y="4354"/>
                    <a:pt x="422320" y="0"/>
                    <a:pt x="427661" y="0"/>
                  </a:cubicBezTo>
                  <a:close/>
                  <a:moveTo>
                    <a:pt x="218714" y="0"/>
                  </a:moveTo>
                  <a:lnTo>
                    <a:pt x="388944" y="0"/>
                  </a:lnTo>
                  <a:cubicBezTo>
                    <a:pt x="394283" y="0"/>
                    <a:pt x="398554" y="4354"/>
                    <a:pt x="398554" y="9687"/>
                  </a:cubicBezTo>
                  <a:lnTo>
                    <a:pt x="398554" y="597035"/>
                  </a:lnTo>
                  <a:cubicBezTo>
                    <a:pt x="398554" y="602368"/>
                    <a:pt x="394283" y="606722"/>
                    <a:pt x="388944" y="606722"/>
                  </a:cubicBezTo>
                  <a:lnTo>
                    <a:pt x="218714" y="606722"/>
                  </a:lnTo>
                  <a:cubicBezTo>
                    <a:pt x="213375" y="606722"/>
                    <a:pt x="209015" y="602368"/>
                    <a:pt x="209015" y="597035"/>
                  </a:cubicBezTo>
                  <a:lnTo>
                    <a:pt x="209015" y="9687"/>
                  </a:lnTo>
                  <a:cubicBezTo>
                    <a:pt x="209015" y="4354"/>
                    <a:pt x="213375" y="0"/>
                    <a:pt x="218714" y="0"/>
                  </a:cubicBezTo>
                  <a:close/>
                  <a:moveTo>
                    <a:pt x="9703" y="0"/>
                  </a:moveTo>
                  <a:lnTo>
                    <a:pt x="179906" y="0"/>
                  </a:lnTo>
                  <a:cubicBezTo>
                    <a:pt x="185336" y="0"/>
                    <a:pt x="189609" y="4354"/>
                    <a:pt x="189609" y="9687"/>
                  </a:cubicBezTo>
                  <a:lnTo>
                    <a:pt x="189609" y="597035"/>
                  </a:lnTo>
                  <a:cubicBezTo>
                    <a:pt x="189609" y="602368"/>
                    <a:pt x="185336" y="606722"/>
                    <a:pt x="179906" y="606722"/>
                  </a:cubicBezTo>
                  <a:lnTo>
                    <a:pt x="9703" y="606722"/>
                  </a:lnTo>
                  <a:cubicBezTo>
                    <a:pt x="4362" y="606722"/>
                    <a:pt x="0" y="602368"/>
                    <a:pt x="0" y="597035"/>
                  </a:cubicBezTo>
                  <a:lnTo>
                    <a:pt x="0" y="9687"/>
                  </a:lnTo>
                  <a:cubicBezTo>
                    <a:pt x="0" y="4354"/>
                    <a:pt x="4362" y="0"/>
                    <a:pt x="9703" y="0"/>
                  </a:cubicBezTo>
                  <a:close/>
                </a:path>
              </a:pathLst>
            </a:custGeom>
            <a:solidFill>
              <a:schemeClr val="accent1"/>
            </a:solidFill>
            <a:ln>
              <a:noFill/>
            </a:ln>
          </p:spPr>
          <p:txBody>
            <a:bodyPr/>
            <a:lstStyle/>
            <a:p>
              <a:endParaRPr lang="zh-CN" altLang="en-US" sz="1350"/>
            </a:p>
          </p:txBody>
        </p:sp>
        <p:sp>
          <p:nvSpPr>
            <p:cNvPr id="8" name="矩形 7"/>
            <p:cNvSpPr/>
            <p:nvPr/>
          </p:nvSpPr>
          <p:spPr>
            <a:xfrm>
              <a:off x="5147889" y="489670"/>
              <a:ext cx="1465436" cy="707887"/>
            </a:xfrm>
            <a:prstGeom prst="rect">
              <a:avLst/>
            </a:prstGeom>
            <a:solidFill>
              <a:schemeClr val="accent6">
                <a:lumMod val="60000"/>
                <a:lumOff val="40000"/>
              </a:schemeClr>
            </a:solidFill>
          </p:spPr>
          <p:txBody>
            <a:bodyPr wrap="square" lIns="68580" tIns="34290" rIns="68580" bIns="34290">
              <a:spAutoFit/>
            </a:bodyPr>
            <a:lstStyle/>
            <a:p>
              <a:pPr algn="ctr"/>
              <a:r>
                <a:rPr lang="zh-CN" altLang="en-US" sz="3000" dirty="0">
                  <a:ln w="0"/>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驱动</a:t>
              </a:r>
              <a:endParaRPr lang="zh-CN" altLang="en-US" sz="3000" dirty="0">
                <a:ln w="0"/>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sp>
          <p:nvSpPr>
            <p:cNvPr id="9" name="矩形 8"/>
            <p:cNvSpPr/>
            <p:nvPr/>
          </p:nvSpPr>
          <p:spPr>
            <a:xfrm>
              <a:off x="5278421" y="5432280"/>
              <a:ext cx="1465436" cy="707887"/>
            </a:xfrm>
            <a:prstGeom prst="rect">
              <a:avLst/>
            </a:prstGeom>
            <a:solidFill>
              <a:schemeClr val="accent6">
                <a:lumMod val="60000"/>
                <a:lumOff val="40000"/>
              </a:schemeClr>
            </a:solidFill>
          </p:spPr>
          <p:txBody>
            <a:bodyPr wrap="square" lIns="68580" tIns="34290" rIns="68580" bIns="34290">
              <a:spAutoFit/>
            </a:bodyPr>
            <a:lstStyle/>
            <a:p>
              <a:pPr algn="ctr"/>
              <a:r>
                <a:rPr lang="zh-CN" altLang="en-US" sz="3000" dirty="0">
                  <a:ln w="0"/>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rPr>
                <a:t>支持</a:t>
              </a:r>
              <a:endParaRPr lang="zh-CN" altLang="en-US" sz="3000" dirty="0">
                <a:ln w="0"/>
                <a:effectLst>
                  <a:outerShdw blurRad="38100" dist="19050" dir="2700000" algn="tl" rotWithShape="0">
                    <a:schemeClr val="dk1">
                      <a:alpha val="40000"/>
                    </a:schemeClr>
                  </a:outerShdw>
                </a:effectLst>
                <a:latin typeface="华文新魏" panose="02010800040101010101" pitchFamily="2" charset="-122"/>
                <a:ea typeface="华文新魏" panose="02010800040101010101" pitchFamily="2" charset="-122"/>
              </a:endParaRPr>
            </a:p>
          </p:txBody>
        </p:sp>
      </p:grpSp>
      <p:sp>
        <p:nvSpPr>
          <p:cNvPr id="11" name="文本框 10"/>
          <p:cNvSpPr txBox="1"/>
          <p:nvPr/>
        </p:nvSpPr>
        <p:spPr>
          <a:xfrm>
            <a:off x="3892593" y="1237761"/>
            <a:ext cx="1787669" cy="477054"/>
          </a:xfrm>
          <a:prstGeom prst="rect">
            <a:avLst/>
          </a:prstGeom>
          <a:noFill/>
        </p:spPr>
        <p:txBody>
          <a:bodyPr wrap="none" rtlCol="0">
            <a:spAutoFit/>
          </a:bodyPr>
          <a:lstStyle/>
          <a:p>
            <a:r>
              <a:rPr lang="zh-CN" altLang="en-US" sz="2500" b="1" dirty="0" smtClean="0">
                <a:ln w="3175" cmpd="sng">
                  <a:noFill/>
                </a:ln>
                <a:solidFill>
                  <a:srgbClr val="006600"/>
                </a:solidFill>
                <a:latin typeface="微软雅黑" panose="020B0503020204020204" pitchFamily="34" charset="-122"/>
                <a:ea typeface="微软雅黑" panose="020B0503020204020204" pitchFamily="34" charset="-122"/>
                <a:cs typeface="+mj-cs"/>
              </a:rPr>
              <a:t>之间的关系</a:t>
            </a:r>
            <a:endParaRPr lang="zh-CN" altLang="en-US" sz="2500" b="1" dirty="0">
              <a:ln w="3175" cmpd="sng">
                <a:noFill/>
              </a:ln>
              <a:solidFill>
                <a:srgbClr val="006600"/>
              </a:solidFill>
              <a:latin typeface="微软雅黑" panose="020B0503020204020204" pitchFamily="34" charset="-122"/>
              <a:ea typeface="微软雅黑" panose="020B0503020204020204" pitchFamily="34" charset="-122"/>
              <a:cs typeface="+mj-cs"/>
            </a:endParaRPr>
          </a:p>
        </p:txBody>
      </p:sp>
      <p:sp>
        <p:nvSpPr>
          <p:cNvPr id="12" name="矩形 11"/>
          <p:cNvSpPr/>
          <p:nvPr/>
        </p:nvSpPr>
        <p:spPr>
          <a:xfrm>
            <a:off x="5077767" y="678383"/>
            <a:ext cx="2879725"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服务体系</a:t>
            </a:r>
            <a:endParaRPr lang="zh-CN" altLang="en-US" sz="2000" dirty="0">
              <a:solidFill>
                <a:srgbClr val="FFFFFF"/>
              </a:solidFill>
            </a:endParaRPr>
          </a:p>
        </p:txBody>
      </p:sp>
      <p:sp>
        <p:nvSpPr>
          <p:cNvPr id="13" name="矩形 12"/>
          <p:cNvSpPr/>
          <p:nvPr/>
        </p:nvSpPr>
        <p:spPr>
          <a:xfrm>
            <a:off x="1610573" y="678382"/>
            <a:ext cx="2879725" cy="5048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zh-CN" altLang="en-US" sz="2000" dirty="0">
                <a:solidFill>
                  <a:srgbClr val="FFFFFF"/>
                </a:solidFill>
              </a:rPr>
              <a:t>资源体系</a:t>
            </a:r>
            <a:endParaRPr lang="zh-CN" altLang="en-US" sz="20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grpSp>
        <p:nvGrpSpPr>
          <p:cNvPr id="70" name="f191f848-82d3-424e-912e-0c3ea535267a"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p:cNvGrpSpPr>
            <a:grpSpLocks noChangeAspect="1"/>
          </p:cNvGrpSpPr>
          <p:nvPr/>
        </p:nvGrpSpPr>
        <p:grpSpPr>
          <a:xfrm>
            <a:off x="857303" y="1988841"/>
            <a:ext cx="7563906" cy="3598100"/>
            <a:chOff x="2275394" y="2341298"/>
            <a:chExt cx="8026704" cy="3051202"/>
          </a:xfrm>
        </p:grpSpPr>
        <p:sp>
          <p:nvSpPr>
            <p:cNvPr id="71" name="iSlidê"/>
            <p:cNvSpPr/>
            <p:nvPr/>
          </p:nvSpPr>
          <p:spPr>
            <a:xfrm>
              <a:off x="4011376" y="2752239"/>
              <a:ext cx="2158248" cy="8828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0" y="0"/>
                  </a:lnTo>
                  <a:lnTo>
                    <a:pt x="0" y="21600"/>
                  </a:lnTo>
                  <a:lnTo>
                    <a:pt x="13172" y="21600"/>
                  </a:lnTo>
                  <a:cubicBezTo>
                    <a:pt x="14174" y="18627"/>
                    <a:pt x="15207" y="15731"/>
                    <a:pt x="16266" y="12900"/>
                  </a:cubicBezTo>
                  <a:cubicBezTo>
                    <a:pt x="17950" y="8401"/>
                    <a:pt x="19728" y="4093"/>
                    <a:pt x="21600" y="0"/>
                  </a:cubicBezTo>
                  <a:close/>
                </a:path>
              </a:pathLst>
            </a:custGeom>
            <a:solidFill>
              <a:schemeClr val="accent1">
                <a:alpha val="93405"/>
              </a:schemeClr>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72" name="iṥľîďe"/>
            <p:cNvSpPr/>
            <p:nvPr/>
          </p:nvSpPr>
          <p:spPr>
            <a:xfrm>
              <a:off x="5456124" y="2341298"/>
              <a:ext cx="2171073" cy="1175324"/>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accent1"/>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500"/>
            </a:p>
          </p:txBody>
        </p:sp>
        <p:sp>
          <p:nvSpPr>
            <p:cNvPr id="73" name="îṣľîḍê"/>
            <p:cNvSpPr/>
            <p:nvPr/>
          </p:nvSpPr>
          <p:spPr>
            <a:xfrm>
              <a:off x="3146511" y="3629230"/>
              <a:ext cx="2157873" cy="8828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2" y="0"/>
                  </a:lnTo>
                  <a:lnTo>
                    <a:pt x="0" y="21600"/>
                  </a:lnTo>
                  <a:lnTo>
                    <a:pt x="12689" y="21600"/>
                  </a:lnTo>
                  <a:lnTo>
                    <a:pt x="21600" y="0"/>
                  </a:lnTo>
                  <a:close/>
                </a:path>
              </a:pathLst>
            </a:custGeom>
            <a:solidFill>
              <a:schemeClr val="accent2">
                <a:alpha val="93405"/>
              </a:schemeClr>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74" name="îslïḓe"/>
            <p:cNvSpPr/>
            <p:nvPr/>
          </p:nvSpPr>
          <p:spPr>
            <a:xfrm>
              <a:off x="4571834" y="3218289"/>
              <a:ext cx="2171073" cy="1175324"/>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accent2"/>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500"/>
            </a:p>
          </p:txBody>
        </p:sp>
        <p:sp>
          <p:nvSpPr>
            <p:cNvPr id="75" name="îṧḻîḓê"/>
            <p:cNvSpPr/>
            <p:nvPr/>
          </p:nvSpPr>
          <p:spPr>
            <a:xfrm>
              <a:off x="2275394" y="4509615"/>
              <a:ext cx="2160355" cy="8828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51" y="0"/>
                  </a:lnTo>
                  <a:lnTo>
                    <a:pt x="0" y="21600"/>
                  </a:lnTo>
                  <a:lnTo>
                    <a:pt x="14029" y="21600"/>
                  </a:lnTo>
                  <a:lnTo>
                    <a:pt x="21600" y="0"/>
                  </a:lnTo>
                  <a:close/>
                </a:path>
              </a:pathLst>
            </a:custGeom>
            <a:solidFill>
              <a:schemeClr val="accent3">
                <a:alpha val="93405"/>
              </a:schemeClr>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76" name="i$líḑé"/>
            <p:cNvSpPr/>
            <p:nvPr/>
          </p:nvSpPr>
          <p:spPr>
            <a:xfrm>
              <a:off x="3684149" y="4098674"/>
              <a:ext cx="2171073" cy="1175324"/>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accent3"/>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sz="2500"/>
            </a:p>
          </p:txBody>
        </p:sp>
        <p:sp>
          <p:nvSpPr>
            <p:cNvPr id="77" name="î$ḻïďe"/>
            <p:cNvSpPr/>
            <p:nvPr/>
          </p:nvSpPr>
          <p:spPr>
            <a:xfrm>
              <a:off x="4612931" y="4541350"/>
              <a:ext cx="403462" cy="291979"/>
            </a:xfrm>
            <a:prstGeom prst="rect">
              <a:avLst/>
            </a:prstGeom>
            <a:ln w="12700">
              <a:miter lim="400000"/>
            </a:ln>
          </p:spPr>
          <p:txBody>
            <a:bodyPr lIns="25400" tIns="25400" rIns="25400" bIns="2540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chemeClr val="bg1"/>
                  </a:solidFill>
                  <a:latin typeface="Impact" panose="020B0806030902050204" pitchFamily="34" charset="0"/>
                </a:rPr>
                <a:t>1</a:t>
              </a:r>
              <a:endParaRPr lang="en-US" altLang="zh-CN" sz="2800" dirty="0">
                <a:solidFill>
                  <a:schemeClr val="bg1"/>
                </a:solidFill>
                <a:latin typeface="Impact" panose="020B0806030902050204" pitchFamily="34" charset="0"/>
              </a:endParaRPr>
            </a:p>
          </p:txBody>
        </p:sp>
        <p:sp>
          <p:nvSpPr>
            <p:cNvPr id="78" name="îṡḷîde"/>
            <p:cNvSpPr/>
            <p:nvPr/>
          </p:nvSpPr>
          <p:spPr>
            <a:xfrm>
              <a:off x="5609794" y="3672580"/>
              <a:ext cx="403462" cy="291979"/>
            </a:xfrm>
            <a:prstGeom prst="rect">
              <a:avLst/>
            </a:prstGeom>
            <a:ln w="12700">
              <a:miter lim="400000"/>
            </a:ln>
          </p:spPr>
          <p:txBody>
            <a:bodyPr lIns="25400" tIns="25400" rIns="25400" bIns="2540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a:solidFill>
                    <a:schemeClr val="bg1"/>
                  </a:solidFill>
                  <a:latin typeface="Impact" panose="020B0806030902050204" pitchFamily="34" charset="0"/>
                </a:rPr>
                <a:t>2</a:t>
              </a:r>
              <a:endParaRPr lang="en-US" altLang="zh-CN" sz="2800">
                <a:solidFill>
                  <a:schemeClr val="bg1"/>
                </a:solidFill>
                <a:latin typeface="Impact" panose="020B0806030902050204" pitchFamily="34" charset="0"/>
              </a:endParaRPr>
            </a:p>
          </p:txBody>
        </p:sp>
        <p:sp>
          <p:nvSpPr>
            <p:cNvPr id="79" name="îSlíḍè"/>
            <p:cNvSpPr/>
            <p:nvPr/>
          </p:nvSpPr>
          <p:spPr>
            <a:xfrm>
              <a:off x="6541901" y="2776747"/>
              <a:ext cx="403462" cy="291979"/>
            </a:xfrm>
            <a:prstGeom prst="rect">
              <a:avLst/>
            </a:prstGeom>
            <a:ln w="12700">
              <a:miter lim="400000"/>
            </a:ln>
          </p:spPr>
          <p:txBody>
            <a:bodyPr lIns="25400" tIns="25400" rIns="25400" bIns="25400"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chemeClr val="bg1"/>
                  </a:solidFill>
                  <a:latin typeface="Impact" panose="020B0806030902050204" pitchFamily="34" charset="0"/>
                </a:rPr>
                <a:t>3</a:t>
              </a:r>
              <a:endParaRPr lang="en-US" altLang="zh-CN" sz="2800" dirty="0">
                <a:solidFill>
                  <a:schemeClr val="bg1"/>
                </a:solidFill>
                <a:latin typeface="Impact" panose="020B0806030902050204" pitchFamily="34" charset="0"/>
              </a:endParaRPr>
            </a:p>
          </p:txBody>
        </p:sp>
        <p:sp>
          <p:nvSpPr>
            <p:cNvPr id="80" name="îṡľiḑe"/>
            <p:cNvSpPr/>
            <p:nvPr/>
          </p:nvSpPr>
          <p:spPr>
            <a:xfrm flipH="1">
              <a:off x="4724607" y="2828311"/>
              <a:ext cx="662158" cy="662158"/>
            </a:xfrm>
            <a:prstGeom prst="ellipse">
              <a:avLst/>
            </a:pr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81" name="iṩḷîḑé"/>
            <p:cNvSpPr/>
            <p:nvPr/>
          </p:nvSpPr>
          <p:spPr>
            <a:xfrm flipH="1">
              <a:off x="3037142" y="4619979"/>
              <a:ext cx="662158" cy="662158"/>
            </a:xfrm>
            <a:prstGeom prst="ellipse">
              <a:avLst/>
            </a:pr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82" name="ïś1îďe"/>
            <p:cNvSpPr/>
            <p:nvPr/>
          </p:nvSpPr>
          <p:spPr>
            <a:xfrm>
              <a:off x="3272397" y="4853128"/>
              <a:ext cx="171226" cy="216279"/>
            </a:xfrm>
            <a:custGeom>
              <a:avLst/>
              <a:gdLst>
                <a:gd name="T0" fmla="*/ 278945 h 440259"/>
                <a:gd name="T1" fmla="*/ 278945 h 440259"/>
                <a:gd name="T2" fmla="*/ 278945 h 440259"/>
                <a:gd name="T3" fmla="*/ 278945 h 440259"/>
                <a:gd name="T4" fmla="*/ 278945 h 440259"/>
                <a:gd name="T5" fmla="*/ 278945 h 440259"/>
                <a:gd name="T6" fmla="*/ 278945 h 440259"/>
                <a:gd name="T7" fmla="*/ 278945 h 440259"/>
                <a:gd name="T8" fmla="*/ 88862 h 440259"/>
                <a:gd name="T9" fmla="*/ 88862 h 440259"/>
                <a:gd name="T10" fmla="*/ 278945 h 440259"/>
                <a:gd name="T11" fmla="*/ 278945 h 440259"/>
                <a:gd name="T12" fmla="*/ 278945 h 440259"/>
                <a:gd name="T13" fmla="*/ 278945 h 440259"/>
                <a:gd name="T14" fmla="*/ 278945 h 440259"/>
                <a:gd name="T15" fmla="*/ 278945 h 440259"/>
                <a:gd name="T16" fmla="*/ 278945 h 440259"/>
                <a:gd name="T17" fmla="*/ 278945 h 440259"/>
                <a:gd name="T18" fmla="*/ 88862 h 440259"/>
                <a:gd name="T19" fmla="*/ 88862 h 440259"/>
                <a:gd name="T20" fmla="*/ 278945 h 440259"/>
                <a:gd name="T21" fmla="*/ 278945 h 440259"/>
                <a:gd name="T22" fmla="*/ 278945 h 440259"/>
                <a:gd name="T23" fmla="*/ 278945 h 440259"/>
                <a:gd name="T24" fmla="*/ 278945 h 440259"/>
                <a:gd name="T25" fmla="*/ 278945 h 440259"/>
                <a:gd name="T26" fmla="*/ 278945 h 440259"/>
                <a:gd name="T27" fmla="*/ 278945 h 440259"/>
                <a:gd name="T28" fmla="*/ 88862 h 440259"/>
                <a:gd name="T29" fmla="*/ 88862 h 440259"/>
                <a:gd name="T30" fmla="*/ 278945 h 440259"/>
                <a:gd name="T31" fmla="*/ 278945 h 440259"/>
                <a:gd name="T32" fmla="*/ 278945 h 440259"/>
                <a:gd name="T33" fmla="*/ 278945 h 440259"/>
                <a:gd name="T34" fmla="*/ 278945 h 440259"/>
                <a:gd name="T35" fmla="*/ 278945 h 440259"/>
                <a:gd name="T36" fmla="*/ 278945 h 440259"/>
                <a:gd name="T37" fmla="*/ 278945 h 440259"/>
                <a:gd name="T38" fmla="*/ 88862 h 440259"/>
                <a:gd name="T39" fmla="*/ 88862 h 440259"/>
                <a:gd name="T40" fmla="*/ 278945 h 440259"/>
                <a:gd name="T41" fmla="*/ 278945 h 440259"/>
                <a:gd name="T42" fmla="*/ 278945 h 440259"/>
                <a:gd name="T43" fmla="*/ 278945 h 440259"/>
                <a:gd name="T44" fmla="*/ 88862 h 440259"/>
                <a:gd name="T45" fmla="*/ 88862 h 440259"/>
                <a:gd name="T46" fmla="*/ 278945 h 440259"/>
                <a:gd name="T47" fmla="*/ 278945 h 440259"/>
                <a:gd name="T48" fmla="*/ 278945 h 440259"/>
                <a:gd name="T49" fmla="*/ 278945 h 440259"/>
                <a:gd name="T50" fmla="*/ 278945 h 440259"/>
                <a:gd name="T51" fmla="*/ 278945 h 440259"/>
                <a:gd name="T52" fmla="*/ 278945 h 440259"/>
                <a:gd name="T53" fmla="*/ 278945 h 440259"/>
                <a:gd name="T54" fmla="*/ 88862 h 440259"/>
                <a:gd name="T55" fmla="*/ 88862 h 440259"/>
                <a:gd name="T56" fmla="*/ 278945 h 440259"/>
                <a:gd name="T57" fmla="*/ 278945 h 440259"/>
                <a:gd name="T58" fmla="*/ 278945 h 440259"/>
                <a:gd name="T59" fmla="*/ 278945 h 440259"/>
                <a:gd name="T60" fmla="*/ 278945 h 440259"/>
                <a:gd name="T61" fmla="*/ 278945 h 440259"/>
                <a:gd name="T62" fmla="*/ 278945 h 440259"/>
                <a:gd name="T63" fmla="*/ 278945 h 440259"/>
                <a:gd name="T64" fmla="*/ 88862 h 440259"/>
                <a:gd name="T65" fmla="*/ 88862 h 440259"/>
                <a:gd name="T66" fmla="*/ 278945 h 440259"/>
                <a:gd name="T67" fmla="*/ 278945 h 440259"/>
                <a:gd name="T68" fmla="*/ 278945 h 440259"/>
                <a:gd name="T69" fmla="*/ 278945 h 440259"/>
                <a:gd name="T70" fmla="*/ 278945 h 440259"/>
                <a:gd name="T71" fmla="*/ 278945 h 440259"/>
                <a:gd name="T72" fmla="*/ 278945 h 440259"/>
                <a:gd name="T73" fmla="*/ 278945 h 440259"/>
                <a:gd name="T74" fmla="*/ 88862 h 440259"/>
                <a:gd name="T75" fmla="*/ 88862 h 440259"/>
                <a:gd name="T76" fmla="*/ 278945 h 440259"/>
                <a:gd name="T77" fmla="*/ 278945 h 440259"/>
                <a:gd name="T78" fmla="*/ 278945 h 440259"/>
                <a:gd name="T79" fmla="*/ 278945 h 440259"/>
                <a:gd name="T80" fmla="*/ 278945 h 440259"/>
                <a:gd name="T81" fmla="*/ 278945 h 440259"/>
                <a:gd name="T82" fmla="*/ 278945 h 440259"/>
                <a:gd name="T83" fmla="*/ 278945 h 440259"/>
                <a:gd name="T84" fmla="*/ 278945 h 440259"/>
                <a:gd name="T85" fmla="*/ 278945 h 440259"/>
                <a:gd name="T86" fmla="*/ 278945 h 440259"/>
                <a:gd name="T87" fmla="*/ 278945 h 440259"/>
                <a:gd name="T88" fmla="*/ 278945 h 440259"/>
                <a:gd name="T89" fmla="*/ 278945 h 440259"/>
                <a:gd name="T90" fmla="*/ 88862 h 440259"/>
                <a:gd name="T91" fmla="*/ 88862 h 440259"/>
                <a:gd name="T92" fmla="*/ 278945 h 440259"/>
                <a:gd name="T93" fmla="*/ 278945 h 440259"/>
                <a:gd name="T94" fmla="*/ 278945 h 440259"/>
                <a:gd name="T95" fmla="*/ 278945 h 440259"/>
                <a:gd name="T96" fmla="*/ 278945 h 440259"/>
                <a:gd name="T97" fmla="*/ 278945 h 440259"/>
                <a:gd name="T98" fmla="*/ 278945 h 440259"/>
                <a:gd name="T99" fmla="*/ 278945 h 440259"/>
                <a:gd name="T100" fmla="*/ 88862 h 440259"/>
                <a:gd name="T101" fmla="*/ 88862 h 440259"/>
                <a:gd name="T102" fmla="*/ 278945 h 440259"/>
                <a:gd name="T103" fmla="*/ 278945 h 440259"/>
                <a:gd name="T104" fmla="*/ 278945 h 440259"/>
                <a:gd name="T105" fmla="*/ 278945 h 440259"/>
                <a:gd name="T106" fmla="*/ 278945 h 440259"/>
                <a:gd name="T107" fmla="*/ 278945 h 440259"/>
                <a:gd name="T108" fmla="*/ 278945 h 440259"/>
                <a:gd name="T109" fmla="*/ 278945 h 440259"/>
                <a:gd name="T110" fmla="*/ 88862 h 440259"/>
                <a:gd name="T111" fmla="*/ 88862 h 440259"/>
                <a:gd name="T112" fmla="*/ 278945 h 440259"/>
                <a:gd name="T113" fmla="*/ 278945 h 440259"/>
                <a:gd name="T114" fmla="*/ 278945 h 440259"/>
                <a:gd name="T115" fmla="*/ 278945 h 440259"/>
                <a:gd name="T116" fmla="*/ 278945 h 440259"/>
                <a:gd name="T117" fmla="*/ 278945 h 440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774" h="6040">
                  <a:moveTo>
                    <a:pt x="4774" y="768"/>
                  </a:moveTo>
                  <a:lnTo>
                    <a:pt x="4774" y="0"/>
                  </a:lnTo>
                  <a:lnTo>
                    <a:pt x="0" y="0"/>
                  </a:lnTo>
                  <a:lnTo>
                    <a:pt x="0" y="768"/>
                  </a:lnTo>
                  <a:lnTo>
                    <a:pt x="234" y="768"/>
                  </a:lnTo>
                  <a:lnTo>
                    <a:pt x="234" y="1104"/>
                  </a:lnTo>
                  <a:lnTo>
                    <a:pt x="0" y="1104"/>
                  </a:lnTo>
                  <a:lnTo>
                    <a:pt x="0" y="1871"/>
                  </a:lnTo>
                  <a:lnTo>
                    <a:pt x="4774" y="1871"/>
                  </a:lnTo>
                  <a:lnTo>
                    <a:pt x="4774" y="1104"/>
                  </a:lnTo>
                  <a:lnTo>
                    <a:pt x="4504" y="1104"/>
                  </a:lnTo>
                  <a:lnTo>
                    <a:pt x="4504" y="768"/>
                  </a:lnTo>
                  <a:lnTo>
                    <a:pt x="4774" y="768"/>
                  </a:lnTo>
                  <a:lnTo>
                    <a:pt x="4774" y="768"/>
                  </a:lnTo>
                  <a:close/>
                  <a:moveTo>
                    <a:pt x="852" y="1557"/>
                  </a:moveTo>
                  <a:lnTo>
                    <a:pt x="520" y="1557"/>
                  </a:lnTo>
                  <a:lnTo>
                    <a:pt x="520" y="1232"/>
                  </a:lnTo>
                  <a:lnTo>
                    <a:pt x="852" y="1232"/>
                  </a:lnTo>
                  <a:lnTo>
                    <a:pt x="852" y="1557"/>
                  </a:lnTo>
                  <a:close/>
                  <a:moveTo>
                    <a:pt x="852" y="1094"/>
                  </a:moveTo>
                  <a:lnTo>
                    <a:pt x="520" y="1094"/>
                  </a:lnTo>
                  <a:lnTo>
                    <a:pt x="520" y="769"/>
                  </a:lnTo>
                  <a:lnTo>
                    <a:pt x="852" y="769"/>
                  </a:lnTo>
                  <a:lnTo>
                    <a:pt x="852" y="1094"/>
                  </a:lnTo>
                  <a:close/>
                  <a:moveTo>
                    <a:pt x="852" y="639"/>
                  </a:moveTo>
                  <a:lnTo>
                    <a:pt x="520" y="639"/>
                  </a:lnTo>
                  <a:lnTo>
                    <a:pt x="520" y="314"/>
                  </a:lnTo>
                  <a:lnTo>
                    <a:pt x="852" y="314"/>
                  </a:lnTo>
                  <a:lnTo>
                    <a:pt x="852" y="639"/>
                  </a:lnTo>
                  <a:close/>
                  <a:moveTo>
                    <a:pt x="1342" y="1557"/>
                  </a:moveTo>
                  <a:lnTo>
                    <a:pt x="1010" y="1557"/>
                  </a:lnTo>
                  <a:lnTo>
                    <a:pt x="1010" y="1232"/>
                  </a:lnTo>
                  <a:lnTo>
                    <a:pt x="1342" y="1232"/>
                  </a:lnTo>
                  <a:lnTo>
                    <a:pt x="1342" y="1557"/>
                  </a:lnTo>
                  <a:close/>
                  <a:moveTo>
                    <a:pt x="1342" y="1094"/>
                  </a:moveTo>
                  <a:lnTo>
                    <a:pt x="1010" y="1094"/>
                  </a:lnTo>
                  <a:lnTo>
                    <a:pt x="1010" y="769"/>
                  </a:lnTo>
                  <a:lnTo>
                    <a:pt x="1342" y="769"/>
                  </a:lnTo>
                  <a:lnTo>
                    <a:pt x="1342" y="1094"/>
                  </a:lnTo>
                  <a:close/>
                  <a:moveTo>
                    <a:pt x="1342" y="639"/>
                  </a:moveTo>
                  <a:lnTo>
                    <a:pt x="1010" y="639"/>
                  </a:lnTo>
                  <a:lnTo>
                    <a:pt x="1010" y="314"/>
                  </a:lnTo>
                  <a:lnTo>
                    <a:pt x="1342" y="314"/>
                  </a:lnTo>
                  <a:lnTo>
                    <a:pt x="1342" y="639"/>
                  </a:lnTo>
                  <a:close/>
                  <a:moveTo>
                    <a:pt x="1825" y="1557"/>
                  </a:moveTo>
                  <a:lnTo>
                    <a:pt x="1494" y="1557"/>
                  </a:lnTo>
                  <a:lnTo>
                    <a:pt x="1494" y="1232"/>
                  </a:lnTo>
                  <a:lnTo>
                    <a:pt x="1825" y="1232"/>
                  </a:lnTo>
                  <a:lnTo>
                    <a:pt x="1825" y="1557"/>
                  </a:lnTo>
                  <a:close/>
                  <a:moveTo>
                    <a:pt x="1825" y="1094"/>
                  </a:moveTo>
                  <a:lnTo>
                    <a:pt x="1494" y="1094"/>
                  </a:lnTo>
                  <a:lnTo>
                    <a:pt x="1494" y="769"/>
                  </a:lnTo>
                  <a:lnTo>
                    <a:pt x="1825" y="769"/>
                  </a:lnTo>
                  <a:lnTo>
                    <a:pt x="1825" y="1094"/>
                  </a:lnTo>
                  <a:close/>
                  <a:moveTo>
                    <a:pt x="1825" y="639"/>
                  </a:moveTo>
                  <a:lnTo>
                    <a:pt x="1494" y="639"/>
                  </a:lnTo>
                  <a:lnTo>
                    <a:pt x="1494" y="314"/>
                  </a:lnTo>
                  <a:lnTo>
                    <a:pt x="1825" y="314"/>
                  </a:lnTo>
                  <a:lnTo>
                    <a:pt x="1825" y="639"/>
                  </a:lnTo>
                  <a:close/>
                  <a:moveTo>
                    <a:pt x="2304" y="1557"/>
                  </a:moveTo>
                  <a:lnTo>
                    <a:pt x="1972" y="1557"/>
                  </a:lnTo>
                  <a:lnTo>
                    <a:pt x="1972" y="1232"/>
                  </a:lnTo>
                  <a:lnTo>
                    <a:pt x="2304" y="1232"/>
                  </a:lnTo>
                  <a:lnTo>
                    <a:pt x="2304" y="1557"/>
                  </a:lnTo>
                  <a:close/>
                  <a:moveTo>
                    <a:pt x="2304" y="1094"/>
                  </a:moveTo>
                  <a:lnTo>
                    <a:pt x="1972" y="1094"/>
                  </a:lnTo>
                  <a:lnTo>
                    <a:pt x="1972" y="769"/>
                  </a:lnTo>
                  <a:lnTo>
                    <a:pt x="2304" y="769"/>
                  </a:lnTo>
                  <a:lnTo>
                    <a:pt x="2304" y="1094"/>
                  </a:lnTo>
                  <a:close/>
                  <a:moveTo>
                    <a:pt x="2304" y="639"/>
                  </a:moveTo>
                  <a:lnTo>
                    <a:pt x="1972" y="639"/>
                  </a:lnTo>
                  <a:lnTo>
                    <a:pt x="1972" y="314"/>
                  </a:lnTo>
                  <a:lnTo>
                    <a:pt x="2304" y="314"/>
                  </a:lnTo>
                  <a:lnTo>
                    <a:pt x="2304" y="639"/>
                  </a:lnTo>
                  <a:close/>
                  <a:moveTo>
                    <a:pt x="2794" y="1557"/>
                  </a:moveTo>
                  <a:lnTo>
                    <a:pt x="2463" y="1557"/>
                  </a:lnTo>
                  <a:lnTo>
                    <a:pt x="2463" y="1232"/>
                  </a:lnTo>
                  <a:lnTo>
                    <a:pt x="2794" y="1232"/>
                  </a:lnTo>
                  <a:lnTo>
                    <a:pt x="2794" y="1557"/>
                  </a:lnTo>
                  <a:close/>
                  <a:moveTo>
                    <a:pt x="2794" y="1094"/>
                  </a:moveTo>
                  <a:lnTo>
                    <a:pt x="2463" y="1094"/>
                  </a:lnTo>
                  <a:lnTo>
                    <a:pt x="2463" y="769"/>
                  </a:lnTo>
                  <a:lnTo>
                    <a:pt x="2794" y="769"/>
                  </a:lnTo>
                  <a:lnTo>
                    <a:pt x="2794" y="1094"/>
                  </a:lnTo>
                  <a:close/>
                  <a:moveTo>
                    <a:pt x="2794" y="639"/>
                  </a:moveTo>
                  <a:lnTo>
                    <a:pt x="2463" y="639"/>
                  </a:lnTo>
                  <a:lnTo>
                    <a:pt x="2463" y="314"/>
                  </a:lnTo>
                  <a:lnTo>
                    <a:pt x="2794" y="314"/>
                  </a:lnTo>
                  <a:lnTo>
                    <a:pt x="2794" y="639"/>
                  </a:lnTo>
                  <a:close/>
                  <a:moveTo>
                    <a:pt x="3278" y="1557"/>
                  </a:moveTo>
                  <a:lnTo>
                    <a:pt x="2946" y="1557"/>
                  </a:lnTo>
                  <a:lnTo>
                    <a:pt x="2946" y="1232"/>
                  </a:lnTo>
                  <a:lnTo>
                    <a:pt x="3278" y="1232"/>
                  </a:lnTo>
                  <a:lnTo>
                    <a:pt x="3278" y="1557"/>
                  </a:lnTo>
                  <a:close/>
                  <a:moveTo>
                    <a:pt x="3278" y="1094"/>
                  </a:moveTo>
                  <a:lnTo>
                    <a:pt x="2946" y="1094"/>
                  </a:lnTo>
                  <a:lnTo>
                    <a:pt x="2946" y="769"/>
                  </a:lnTo>
                  <a:lnTo>
                    <a:pt x="3278" y="769"/>
                  </a:lnTo>
                  <a:lnTo>
                    <a:pt x="3278" y="1094"/>
                  </a:lnTo>
                  <a:close/>
                  <a:moveTo>
                    <a:pt x="3278" y="639"/>
                  </a:moveTo>
                  <a:lnTo>
                    <a:pt x="2946" y="639"/>
                  </a:lnTo>
                  <a:lnTo>
                    <a:pt x="2946" y="314"/>
                  </a:lnTo>
                  <a:lnTo>
                    <a:pt x="3278" y="314"/>
                  </a:lnTo>
                  <a:lnTo>
                    <a:pt x="3278" y="639"/>
                  </a:lnTo>
                  <a:close/>
                  <a:moveTo>
                    <a:pt x="4020" y="1547"/>
                  </a:moveTo>
                  <a:lnTo>
                    <a:pt x="3592" y="1547"/>
                  </a:lnTo>
                  <a:lnTo>
                    <a:pt x="3592" y="1349"/>
                  </a:lnTo>
                  <a:lnTo>
                    <a:pt x="4020" y="1349"/>
                  </a:lnTo>
                  <a:lnTo>
                    <a:pt x="4020" y="1547"/>
                  </a:lnTo>
                  <a:close/>
                  <a:moveTo>
                    <a:pt x="3804" y="992"/>
                  </a:moveTo>
                  <a:cubicBezTo>
                    <a:pt x="3615" y="992"/>
                    <a:pt x="3462" y="839"/>
                    <a:pt x="3462" y="650"/>
                  </a:cubicBezTo>
                  <a:cubicBezTo>
                    <a:pt x="3462" y="461"/>
                    <a:pt x="3615" y="308"/>
                    <a:pt x="3804" y="308"/>
                  </a:cubicBezTo>
                  <a:cubicBezTo>
                    <a:pt x="3993" y="308"/>
                    <a:pt x="4146" y="461"/>
                    <a:pt x="4146" y="650"/>
                  </a:cubicBezTo>
                  <a:cubicBezTo>
                    <a:pt x="4146" y="839"/>
                    <a:pt x="3993" y="992"/>
                    <a:pt x="3804" y="992"/>
                  </a:cubicBezTo>
                  <a:close/>
                  <a:moveTo>
                    <a:pt x="4020" y="648"/>
                  </a:moveTo>
                  <a:cubicBezTo>
                    <a:pt x="4020" y="766"/>
                    <a:pt x="3924" y="862"/>
                    <a:pt x="3806" y="862"/>
                  </a:cubicBezTo>
                  <a:cubicBezTo>
                    <a:pt x="3688" y="862"/>
                    <a:pt x="3592" y="766"/>
                    <a:pt x="3592" y="648"/>
                  </a:cubicBezTo>
                  <a:cubicBezTo>
                    <a:pt x="3592" y="529"/>
                    <a:pt x="3688" y="434"/>
                    <a:pt x="3806" y="434"/>
                  </a:cubicBezTo>
                  <a:cubicBezTo>
                    <a:pt x="3924" y="434"/>
                    <a:pt x="4020" y="529"/>
                    <a:pt x="4020" y="648"/>
                  </a:cubicBezTo>
                  <a:close/>
                  <a:moveTo>
                    <a:pt x="0" y="2871"/>
                  </a:moveTo>
                  <a:lnTo>
                    <a:pt x="234" y="2871"/>
                  </a:lnTo>
                  <a:lnTo>
                    <a:pt x="234" y="3207"/>
                  </a:lnTo>
                  <a:lnTo>
                    <a:pt x="0" y="3207"/>
                  </a:lnTo>
                  <a:lnTo>
                    <a:pt x="0" y="3975"/>
                  </a:lnTo>
                  <a:lnTo>
                    <a:pt x="4774" y="3975"/>
                  </a:lnTo>
                  <a:lnTo>
                    <a:pt x="4774" y="3207"/>
                  </a:lnTo>
                  <a:lnTo>
                    <a:pt x="4504" y="3207"/>
                  </a:lnTo>
                  <a:lnTo>
                    <a:pt x="4504" y="2871"/>
                  </a:lnTo>
                  <a:lnTo>
                    <a:pt x="4774" y="2871"/>
                  </a:lnTo>
                  <a:lnTo>
                    <a:pt x="4774" y="2104"/>
                  </a:lnTo>
                  <a:lnTo>
                    <a:pt x="0" y="2104"/>
                  </a:lnTo>
                  <a:lnTo>
                    <a:pt x="0" y="2871"/>
                  </a:lnTo>
                  <a:close/>
                  <a:moveTo>
                    <a:pt x="4020" y="3651"/>
                  </a:moveTo>
                  <a:lnTo>
                    <a:pt x="3592" y="3651"/>
                  </a:lnTo>
                  <a:lnTo>
                    <a:pt x="3592" y="3453"/>
                  </a:lnTo>
                  <a:lnTo>
                    <a:pt x="4020" y="3453"/>
                  </a:lnTo>
                  <a:lnTo>
                    <a:pt x="4020" y="3651"/>
                  </a:lnTo>
                  <a:close/>
                  <a:moveTo>
                    <a:pt x="3804" y="2412"/>
                  </a:moveTo>
                  <a:cubicBezTo>
                    <a:pt x="3993" y="2412"/>
                    <a:pt x="4146" y="2565"/>
                    <a:pt x="4146" y="2754"/>
                  </a:cubicBezTo>
                  <a:cubicBezTo>
                    <a:pt x="4146" y="2942"/>
                    <a:pt x="3993" y="3095"/>
                    <a:pt x="3804" y="3095"/>
                  </a:cubicBezTo>
                  <a:cubicBezTo>
                    <a:pt x="3615" y="3095"/>
                    <a:pt x="3462" y="2942"/>
                    <a:pt x="3462" y="2754"/>
                  </a:cubicBezTo>
                  <a:cubicBezTo>
                    <a:pt x="3463" y="2565"/>
                    <a:pt x="3615" y="2412"/>
                    <a:pt x="3804" y="2412"/>
                  </a:cubicBezTo>
                  <a:close/>
                  <a:moveTo>
                    <a:pt x="2946" y="2418"/>
                  </a:moveTo>
                  <a:lnTo>
                    <a:pt x="3278" y="2418"/>
                  </a:lnTo>
                  <a:lnTo>
                    <a:pt x="3278" y="2743"/>
                  </a:lnTo>
                  <a:lnTo>
                    <a:pt x="2946" y="2743"/>
                  </a:lnTo>
                  <a:lnTo>
                    <a:pt x="2946" y="2418"/>
                  </a:lnTo>
                  <a:close/>
                  <a:moveTo>
                    <a:pt x="2946" y="2873"/>
                  </a:moveTo>
                  <a:lnTo>
                    <a:pt x="3278" y="2873"/>
                  </a:lnTo>
                  <a:lnTo>
                    <a:pt x="3278" y="3197"/>
                  </a:lnTo>
                  <a:lnTo>
                    <a:pt x="2946" y="3197"/>
                  </a:lnTo>
                  <a:lnTo>
                    <a:pt x="2946" y="2873"/>
                  </a:lnTo>
                  <a:close/>
                  <a:moveTo>
                    <a:pt x="2946" y="3336"/>
                  </a:moveTo>
                  <a:lnTo>
                    <a:pt x="3278" y="3336"/>
                  </a:lnTo>
                  <a:lnTo>
                    <a:pt x="3278" y="3661"/>
                  </a:lnTo>
                  <a:lnTo>
                    <a:pt x="2946" y="3661"/>
                  </a:lnTo>
                  <a:lnTo>
                    <a:pt x="2946" y="3336"/>
                  </a:lnTo>
                  <a:close/>
                  <a:moveTo>
                    <a:pt x="2463" y="2418"/>
                  </a:moveTo>
                  <a:lnTo>
                    <a:pt x="2794" y="2418"/>
                  </a:lnTo>
                  <a:lnTo>
                    <a:pt x="2794" y="2743"/>
                  </a:lnTo>
                  <a:lnTo>
                    <a:pt x="2463" y="2743"/>
                  </a:lnTo>
                  <a:lnTo>
                    <a:pt x="2463" y="2418"/>
                  </a:lnTo>
                  <a:close/>
                  <a:moveTo>
                    <a:pt x="2463" y="2873"/>
                  </a:moveTo>
                  <a:lnTo>
                    <a:pt x="2794" y="2873"/>
                  </a:lnTo>
                  <a:lnTo>
                    <a:pt x="2794" y="3197"/>
                  </a:lnTo>
                  <a:lnTo>
                    <a:pt x="2463" y="3197"/>
                  </a:lnTo>
                  <a:lnTo>
                    <a:pt x="2463" y="2873"/>
                  </a:lnTo>
                  <a:close/>
                  <a:moveTo>
                    <a:pt x="2463" y="3336"/>
                  </a:moveTo>
                  <a:lnTo>
                    <a:pt x="2794" y="3336"/>
                  </a:lnTo>
                  <a:lnTo>
                    <a:pt x="2794" y="3661"/>
                  </a:lnTo>
                  <a:lnTo>
                    <a:pt x="2463" y="3661"/>
                  </a:lnTo>
                  <a:lnTo>
                    <a:pt x="2463" y="3336"/>
                  </a:lnTo>
                  <a:close/>
                  <a:moveTo>
                    <a:pt x="1972" y="2418"/>
                  </a:moveTo>
                  <a:lnTo>
                    <a:pt x="2304" y="2418"/>
                  </a:lnTo>
                  <a:lnTo>
                    <a:pt x="2304" y="2743"/>
                  </a:lnTo>
                  <a:lnTo>
                    <a:pt x="1972" y="2743"/>
                  </a:lnTo>
                  <a:lnTo>
                    <a:pt x="1972" y="2418"/>
                  </a:lnTo>
                  <a:close/>
                  <a:moveTo>
                    <a:pt x="1972" y="2873"/>
                  </a:moveTo>
                  <a:lnTo>
                    <a:pt x="2304" y="2873"/>
                  </a:lnTo>
                  <a:lnTo>
                    <a:pt x="2304" y="3197"/>
                  </a:lnTo>
                  <a:lnTo>
                    <a:pt x="1972" y="3197"/>
                  </a:lnTo>
                  <a:lnTo>
                    <a:pt x="1972" y="2873"/>
                  </a:lnTo>
                  <a:close/>
                  <a:moveTo>
                    <a:pt x="1972" y="3336"/>
                  </a:moveTo>
                  <a:lnTo>
                    <a:pt x="2304" y="3336"/>
                  </a:lnTo>
                  <a:lnTo>
                    <a:pt x="2304" y="3661"/>
                  </a:lnTo>
                  <a:lnTo>
                    <a:pt x="1972" y="3661"/>
                  </a:lnTo>
                  <a:lnTo>
                    <a:pt x="1972" y="3336"/>
                  </a:lnTo>
                  <a:close/>
                  <a:moveTo>
                    <a:pt x="1494" y="2418"/>
                  </a:moveTo>
                  <a:lnTo>
                    <a:pt x="1825" y="2418"/>
                  </a:lnTo>
                  <a:lnTo>
                    <a:pt x="1825" y="2743"/>
                  </a:lnTo>
                  <a:lnTo>
                    <a:pt x="1494" y="2743"/>
                  </a:lnTo>
                  <a:lnTo>
                    <a:pt x="1494" y="2418"/>
                  </a:lnTo>
                  <a:close/>
                  <a:moveTo>
                    <a:pt x="1494" y="2873"/>
                  </a:moveTo>
                  <a:lnTo>
                    <a:pt x="1825" y="2873"/>
                  </a:lnTo>
                  <a:lnTo>
                    <a:pt x="1825" y="3197"/>
                  </a:lnTo>
                  <a:lnTo>
                    <a:pt x="1494" y="3197"/>
                  </a:lnTo>
                  <a:lnTo>
                    <a:pt x="1494" y="2873"/>
                  </a:lnTo>
                  <a:close/>
                  <a:moveTo>
                    <a:pt x="1494" y="3336"/>
                  </a:moveTo>
                  <a:lnTo>
                    <a:pt x="1825" y="3336"/>
                  </a:lnTo>
                  <a:lnTo>
                    <a:pt x="1825" y="3661"/>
                  </a:lnTo>
                  <a:lnTo>
                    <a:pt x="1494" y="3661"/>
                  </a:lnTo>
                  <a:lnTo>
                    <a:pt x="1494" y="3336"/>
                  </a:lnTo>
                  <a:close/>
                  <a:moveTo>
                    <a:pt x="1010" y="2418"/>
                  </a:moveTo>
                  <a:lnTo>
                    <a:pt x="1342" y="2418"/>
                  </a:lnTo>
                  <a:lnTo>
                    <a:pt x="1342" y="2743"/>
                  </a:lnTo>
                  <a:lnTo>
                    <a:pt x="1010" y="2743"/>
                  </a:lnTo>
                  <a:lnTo>
                    <a:pt x="1010" y="2418"/>
                  </a:lnTo>
                  <a:close/>
                  <a:moveTo>
                    <a:pt x="1010" y="2873"/>
                  </a:moveTo>
                  <a:lnTo>
                    <a:pt x="1342" y="2873"/>
                  </a:lnTo>
                  <a:lnTo>
                    <a:pt x="1342" y="3197"/>
                  </a:lnTo>
                  <a:lnTo>
                    <a:pt x="1010" y="3197"/>
                  </a:lnTo>
                  <a:lnTo>
                    <a:pt x="1010" y="2873"/>
                  </a:lnTo>
                  <a:close/>
                  <a:moveTo>
                    <a:pt x="1010" y="3336"/>
                  </a:moveTo>
                  <a:lnTo>
                    <a:pt x="1342" y="3336"/>
                  </a:lnTo>
                  <a:lnTo>
                    <a:pt x="1342" y="3661"/>
                  </a:lnTo>
                  <a:lnTo>
                    <a:pt x="1010" y="3661"/>
                  </a:lnTo>
                  <a:lnTo>
                    <a:pt x="1010" y="3336"/>
                  </a:lnTo>
                  <a:close/>
                  <a:moveTo>
                    <a:pt x="520" y="2418"/>
                  </a:moveTo>
                  <a:lnTo>
                    <a:pt x="852" y="2418"/>
                  </a:lnTo>
                  <a:lnTo>
                    <a:pt x="852" y="2743"/>
                  </a:lnTo>
                  <a:lnTo>
                    <a:pt x="520" y="2743"/>
                  </a:lnTo>
                  <a:lnTo>
                    <a:pt x="520" y="2418"/>
                  </a:lnTo>
                  <a:close/>
                  <a:moveTo>
                    <a:pt x="520" y="2873"/>
                  </a:moveTo>
                  <a:lnTo>
                    <a:pt x="852" y="2873"/>
                  </a:lnTo>
                  <a:lnTo>
                    <a:pt x="852" y="3197"/>
                  </a:lnTo>
                  <a:lnTo>
                    <a:pt x="520" y="3197"/>
                  </a:lnTo>
                  <a:lnTo>
                    <a:pt x="520" y="2873"/>
                  </a:lnTo>
                  <a:close/>
                  <a:moveTo>
                    <a:pt x="520" y="3336"/>
                  </a:moveTo>
                  <a:lnTo>
                    <a:pt x="852" y="3336"/>
                  </a:lnTo>
                  <a:lnTo>
                    <a:pt x="852" y="3661"/>
                  </a:lnTo>
                  <a:lnTo>
                    <a:pt x="520" y="3661"/>
                  </a:lnTo>
                  <a:lnTo>
                    <a:pt x="520" y="3336"/>
                  </a:lnTo>
                  <a:close/>
                  <a:moveTo>
                    <a:pt x="3592" y="2751"/>
                  </a:moveTo>
                  <a:cubicBezTo>
                    <a:pt x="3592" y="2633"/>
                    <a:pt x="3688" y="2537"/>
                    <a:pt x="3806" y="2537"/>
                  </a:cubicBezTo>
                  <a:cubicBezTo>
                    <a:pt x="3924" y="2537"/>
                    <a:pt x="4020" y="2633"/>
                    <a:pt x="4020" y="2751"/>
                  </a:cubicBezTo>
                  <a:cubicBezTo>
                    <a:pt x="4020" y="2870"/>
                    <a:pt x="3924" y="2966"/>
                    <a:pt x="3806" y="2966"/>
                  </a:cubicBezTo>
                  <a:cubicBezTo>
                    <a:pt x="3688" y="2966"/>
                    <a:pt x="3592" y="2870"/>
                    <a:pt x="3592" y="2751"/>
                  </a:cubicBezTo>
                  <a:close/>
                  <a:moveTo>
                    <a:pt x="0" y="4937"/>
                  </a:moveTo>
                  <a:lnTo>
                    <a:pt x="234" y="4937"/>
                  </a:lnTo>
                  <a:lnTo>
                    <a:pt x="234" y="5273"/>
                  </a:lnTo>
                  <a:lnTo>
                    <a:pt x="0" y="5273"/>
                  </a:lnTo>
                  <a:lnTo>
                    <a:pt x="0" y="6040"/>
                  </a:lnTo>
                  <a:lnTo>
                    <a:pt x="4774" y="6040"/>
                  </a:lnTo>
                  <a:lnTo>
                    <a:pt x="4774" y="5273"/>
                  </a:lnTo>
                  <a:lnTo>
                    <a:pt x="4504" y="5273"/>
                  </a:lnTo>
                  <a:lnTo>
                    <a:pt x="4504" y="4937"/>
                  </a:lnTo>
                  <a:lnTo>
                    <a:pt x="4774" y="4937"/>
                  </a:lnTo>
                  <a:lnTo>
                    <a:pt x="4774" y="4169"/>
                  </a:lnTo>
                  <a:lnTo>
                    <a:pt x="0" y="4169"/>
                  </a:lnTo>
                  <a:lnTo>
                    <a:pt x="0" y="4937"/>
                  </a:lnTo>
                  <a:close/>
                  <a:moveTo>
                    <a:pt x="4020" y="5716"/>
                  </a:moveTo>
                  <a:lnTo>
                    <a:pt x="3592" y="5716"/>
                  </a:lnTo>
                  <a:lnTo>
                    <a:pt x="3592" y="5518"/>
                  </a:lnTo>
                  <a:lnTo>
                    <a:pt x="4020" y="5518"/>
                  </a:lnTo>
                  <a:lnTo>
                    <a:pt x="4020" y="5716"/>
                  </a:lnTo>
                  <a:close/>
                  <a:moveTo>
                    <a:pt x="3804" y="4477"/>
                  </a:moveTo>
                  <a:cubicBezTo>
                    <a:pt x="3993" y="4477"/>
                    <a:pt x="4146" y="4630"/>
                    <a:pt x="4146" y="4819"/>
                  </a:cubicBezTo>
                  <a:cubicBezTo>
                    <a:pt x="4146" y="5008"/>
                    <a:pt x="3993" y="5161"/>
                    <a:pt x="3804" y="5161"/>
                  </a:cubicBezTo>
                  <a:cubicBezTo>
                    <a:pt x="3615" y="5161"/>
                    <a:pt x="3462" y="5008"/>
                    <a:pt x="3462" y="4819"/>
                  </a:cubicBezTo>
                  <a:cubicBezTo>
                    <a:pt x="3463" y="4630"/>
                    <a:pt x="3615" y="4477"/>
                    <a:pt x="3804" y="4477"/>
                  </a:cubicBezTo>
                  <a:close/>
                  <a:moveTo>
                    <a:pt x="2946" y="4483"/>
                  </a:moveTo>
                  <a:lnTo>
                    <a:pt x="3278" y="4483"/>
                  </a:lnTo>
                  <a:lnTo>
                    <a:pt x="3278" y="4808"/>
                  </a:lnTo>
                  <a:lnTo>
                    <a:pt x="2946" y="4808"/>
                  </a:lnTo>
                  <a:lnTo>
                    <a:pt x="2946" y="4483"/>
                  </a:lnTo>
                  <a:close/>
                  <a:moveTo>
                    <a:pt x="2946" y="4938"/>
                  </a:moveTo>
                  <a:lnTo>
                    <a:pt x="3278" y="4938"/>
                  </a:lnTo>
                  <a:lnTo>
                    <a:pt x="3278" y="5262"/>
                  </a:lnTo>
                  <a:lnTo>
                    <a:pt x="2946" y="5262"/>
                  </a:lnTo>
                  <a:lnTo>
                    <a:pt x="2946" y="4938"/>
                  </a:lnTo>
                  <a:close/>
                  <a:moveTo>
                    <a:pt x="2946" y="5401"/>
                  </a:moveTo>
                  <a:lnTo>
                    <a:pt x="3278" y="5401"/>
                  </a:lnTo>
                  <a:lnTo>
                    <a:pt x="3278" y="5726"/>
                  </a:lnTo>
                  <a:lnTo>
                    <a:pt x="2946" y="5726"/>
                  </a:lnTo>
                  <a:lnTo>
                    <a:pt x="2946" y="5401"/>
                  </a:lnTo>
                  <a:close/>
                  <a:moveTo>
                    <a:pt x="2463" y="4483"/>
                  </a:moveTo>
                  <a:lnTo>
                    <a:pt x="2794" y="4483"/>
                  </a:lnTo>
                  <a:lnTo>
                    <a:pt x="2794" y="4808"/>
                  </a:lnTo>
                  <a:lnTo>
                    <a:pt x="2463" y="4808"/>
                  </a:lnTo>
                  <a:lnTo>
                    <a:pt x="2463" y="4483"/>
                  </a:lnTo>
                  <a:close/>
                  <a:moveTo>
                    <a:pt x="2463" y="4938"/>
                  </a:moveTo>
                  <a:lnTo>
                    <a:pt x="2794" y="4938"/>
                  </a:lnTo>
                  <a:lnTo>
                    <a:pt x="2794" y="5262"/>
                  </a:lnTo>
                  <a:lnTo>
                    <a:pt x="2463" y="5262"/>
                  </a:lnTo>
                  <a:lnTo>
                    <a:pt x="2463" y="4938"/>
                  </a:lnTo>
                  <a:close/>
                  <a:moveTo>
                    <a:pt x="2463" y="5401"/>
                  </a:moveTo>
                  <a:lnTo>
                    <a:pt x="2794" y="5401"/>
                  </a:lnTo>
                  <a:lnTo>
                    <a:pt x="2794" y="5726"/>
                  </a:lnTo>
                  <a:lnTo>
                    <a:pt x="2463" y="5726"/>
                  </a:lnTo>
                  <a:lnTo>
                    <a:pt x="2463" y="5401"/>
                  </a:lnTo>
                  <a:close/>
                  <a:moveTo>
                    <a:pt x="1972" y="4483"/>
                  </a:moveTo>
                  <a:lnTo>
                    <a:pt x="2304" y="4483"/>
                  </a:lnTo>
                  <a:lnTo>
                    <a:pt x="2304" y="4808"/>
                  </a:lnTo>
                  <a:lnTo>
                    <a:pt x="1972" y="4808"/>
                  </a:lnTo>
                  <a:lnTo>
                    <a:pt x="1972" y="4483"/>
                  </a:lnTo>
                  <a:close/>
                  <a:moveTo>
                    <a:pt x="1972" y="4938"/>
                  </a:moveTo>
                  <a:lnTo>
                    <a:pt x="2304" y="4938"/>
                  </a:lnTo>
                  <a:lnTo>
                    <a:pt x="2304" y="5262"/>
                  </a:lnTo>
                  <a:lnTo>
                    <a:pt x="1972" y="5262"/>
                  </a:lnTo>
                  <a:lnTo>
                    <a:pt x="1972" y="4938"/>
                  </a:lnTo>
                  <a:close/>
                  <a:moveTo>
                    <a:pt x="1972" y="5401"/>
                  </a:moveTo>
                  <a:lnTo>
                    <a:pt x="2304" y="5401"/>
                  </a:lnTo>
                  <a:lnTo>
                    <a:pt x="2304" y="5726"/>
                  </a:lnTo>
                  <a:lnTo>
                    <a:pt x="1972" y="5726"/>
                  </a:lnTo>
                  <a:lnTo>
                    <a:pt x="1972" y="5401"/>
                  </a:lnTo>
                  <a:close/>
                  <a:moveTo>
                    <a:pt x="1494" y="4483"/>
                  </a:moveTo>
                  <a:lnTo>
                    <a:pt x="1825" y="4483"/>
                  </a:lnTo>
                  <a:lnTo>
                    <a:pt x="1825" y="4808"/>
                  </a:lnTo>
                  <a:lnTo>
                    <a:pt x="1494" y="4808"/>
                  </a:lnTo>
                  <a:lnTo>
                    <a:pt x="1494" y="4483"/>
                  </a:lnTo>
                  <a:close/>
                  <a:moveTo>
                    <a:pt x="1494" y="4938"/>
                  </a:moveTo>
                  <a:lnTo>
                    <a:pt x="1825" y="4938"/>
                  </a:lnTo>
                  <a:lnTo>
                    <a:pt x="1825" y="5262"/>
                  </a:lnTo>
                  <a:lnTo>
                    <a:pt x="1494" y="5262"/>
                  </a:lnTo>
                  <a:lnTo>
                    <a:pt x="1494" y="4938"/>
                  </a:lnTo>
                  <a:close/>
                  <a:moveTo>
                    <a:pt x="1494" y="5401"/>
                  </a:moveTo>
                  <a:lnTo>
                    <a:pt x="1825" y="5401"/>
                  </a:lnTo>
                  <a:lnTo>
                    <a:pt x="1825" y="5726"/>
                  </a:lnTo>
                  <a:lnTo>
                    <a:pt x="1494" y="5726"/>
                  </a:lnTo>
                  <a:lnTo>
                    <a:pt x="1494" y="5401"/>
                  </a:lnTo>
                  <a:close/>
                  <a:moveTo>
                    <a:pt x="1010" y="4483"/>
                  </a:moveTo>
                  <a:lnTo>
                    <a:pt x="1342" y="4483"/>
                  </a:lnTo>
                  <a:lnTo>
                    <a:pt x="1342" y="4808"/>
                  </a:lnTo>
                  <a:lnTo>
                    <a:pt x="1010" y="4808"/>
                  </a:lnTo>
                  <a:lnTo>
                    <a:pt x="1010" y="4483"/>
                  </a:lnTo>
                  <a:close/>
                  <a:moveTo>
                    <a:pt x="1010" y="4938"/>
                  </a:moveTo>
                  <a:lnTo>
                    <a:pt x="1342" y="4938"/>
                  </a:lnTo>
                  <a:lnTo>
                    <a:pt x="1342" y="5262"/>
                  </a:lnTo>
                  <a:lnTo>
                    <a:pt x="1010" y="5262"/>
                  </a:lnTo>
                  <a:lnTo>
                    <a:pt x="1010" y="4938"/>
                  </a:lnTo>
                  <a:close/>
                  <a:moveTo>
                    <a:pt x="1010" y="5401"/>
                  </a:moveTo>
                  <a:lnTo>
                    <a:pt x="1342" y="5401"/>
                  </a:lnTo>
                  <a:lnTo>
                    <a:pt x="1342" y="5726"/>
                  </a:lnTo>
                  <a:lnTo>
                    <a:pt x="1010" y="5726"/>
                  </a:lnTo>
                  <a:lnTo>
                    <a:pt x="1010" y="5401"/>
                  </a:lnTo>
                  <a:close/>
                  <a:moveTo>
                    <a:pt x="520" y="4483"/>
                  </a:moveTo>
                  <a:lnTo>
                    <a:pt x="852" y="4483"/>
                  </a:lnTo>
                  <a:lnTo>
                    <a:pt x="852" y="4808"/>
                  </a:lnTo>
                  <a:lnTo>
                    <a:pt x="520" y="4808"/>
                  </a:lnTo>
                  <a:lnTo>
                    <a:pt x="520" y="4483"/>
                  </a:lnTo>
                  <a:close/>
                  <a:moveTo>
                    <a:pt x="520" y="4938"/>
                  </a:moveTo>
                  <a:lnTo>
                    <a:pt x="852" y="4938"/>
                  </a:lnTo>
                  <a:lnTo>
                    <a:pt x="852" y="5262"/>
                  </a:lnTo>
                  <a:lnTo>
                    <a:pt x="520" y="5262"/>
                  </a:lnTo>
                  <a:lnTo>
                    <a:pt x="520" y="4938"/>
                  </a:lnTo>
                  <a:close/>
                  <a:moveTo>
                    <a:pt x="520" y="5401"/>
                  </a:moveTo>
                  <a:lnTo>
                    <a:pt x="852" y="5401"/>
                  </a:lnTo>
                  <a:lnTo>
                    <a:pt x="852" y="5726"/>
                  </a:lnTo>
                  <a:lnTo>
                    <a:pt x="520" y="5726"/>
                  </a:lnTo>
                  <a:lnTo>
                    <a:pt x="520" y="5401"/>
                  </a:lnTo>
                  <a:close/>
                  <a:moveTo>
                    <a:pt x="3592" y="4817"/>
                  </a:moveTo>
                  <a:cubicBezTo>
                    <a:pt x="3592" y="4698"/>
                    <a:pt x="3688" y="4603"/>
                    <a:pt x="3806" y="4603"/>
                  </a:cubicBezTo>
                  <a:cubicBezTo>
                    <a:pt x="3924" y="4603"/>
                    <a:pt x="4020" y="4698"/>
                    <a:pt x="4020" y="4817"/>
                  </a:cubicBezTo>
                  <a:cubicBezTo>
                    <a:pt x="4020" y="4935"/>
                    <a:pt x="3924" y="5031"/>
                    <a:pt x="3806" y="5031"/>
                  </a:cubicBezTo>
                  <a:cubicBezTo>
                    <a:pt x="3688" y="5031"/>
                    <a:pt x="3592" y="4935"/>
                    <a:pt x="3592" y="4817"/>
                  </a:cubicBezTo>
                  <a:close/>
                </a:path>
              </a:pathLst>
            </a:custGeom>
            <a:solidFill>
              <a:srgbClr val="282828"/>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83" name="iṧlidè"/>
            <p:cNvSpPr/>
            <p:nvPr/>
          </p:nvSpPr>
          <p:spPr>
            <a:xfrm flipH="1">
              <a:off x="3896760" y="3741986"/>
              <a:ext cx="657374" cy="657374"/>
            </a:xfrm>
            <a:prstGeom prst="ellipse">
              <a:avLst/>
            </a:prstGeom>
            <a:solidFill>
              <a:srgbClr val="FFFFFF"/>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84" name="ísļïdê"/>
            <p:cNvSpPr/>
            <p:nvPr/>
          </p:nvSpPr>
          <p:spPr>
            <a:xfrm>
              <a:off x="4102418" y="3966256"/>
              <a:ext cx="246057" cy="208831"/>
            </a:xfrm>
            <a:custGeom>
              <a:avLst/>
              <a:gdLst>
                <a:gd name="connsiteX0" fmla="*/ 246732 w 607286"/>
                <a:gd name="connsiteY0" fmla="*/ 261798 h 515410"/>
                <a:gd name="connsiteX1" fmla="*/ 303643 w 607286"/>
                <a:gd name="connsiteY1" fmla="*/ 283469 h 515410"/>
                <a:gd name="connsiteX2" fmla="*/ 360554 w 607286"/>
                <a:gd name="connsiteY2" fmla="*/ 261798 h 515410"/>
                <a:gd name="connsiteX3" fmla="*/ 499721 w 607286"/>
                <a:gd name="connsiteY3" fmla="*/ 439385 h 515410"/>
                <a:gd name="connsiteX4" fmla="*/ 499956 w 607286"/>
                <a:gd name="connsiteY4" fmla="*/ 447819 h 515410"/>
                <a:gd name="connsiteX5" fmla="*/ 499956 w 607286"/>
                <a:gd name="connsiteY5" fmla="*/ 457308 h 515410"/>
                <a:gd name="connsiteX6" fmla="*/ 303643 w 607286"/>
                <a:gd name="connsiteY6" fmla="*/ 515410 h 515410"/>
                <a:gd name="connsiteX7" fmla="*/ 107330 w 607286"/>
                <a:gd name="connsiteY7" fmla="*/ 457308 h 515410"/>
                <a:gd name="connsiteX8" fmla="*/ 107330 w 607286"/>
                <a:gd name="connsiteY8" fmla="*/ 444539 h 515410"/>
                <a:gd name="connsiteX9" fmla="*/ 107682 w 607286"/>
                <a:gd name="connsiteY9" fmla="*/ 435519 h 515410"/>
                <a:gd name="connsiteX10" fmla="*/ 246732 w 607286"/>
                <a:gd name="connsiteY10" fmla="*/ 261798 h 515410"/>
                <a:gd name="connsiteX11" fmla="*/ 494038 w 607286"/>
                <a:gd name="connsiteY11" fmla="*/ 237453 h 515410"/>
                <a:gd name="connsiteX12" fmla="*/ 607169 w 607286"/>
                <a:gd name="connsiteY12" fmla="*/ 381785 h 515410"/>
                <a:gd name="connsiteX13" fmla="*/ 607286 w 607286"/>
                <a:gd name="connsiteY13" fmla="*/ 388580 h 515410"/>
                <a:gd name="connsiteX14" fmla="*/ 607286 w 607286"/>
                <a:gd name="connsiteY14" fmla="*/ 396312 h 515410"/>
                <a:gd name="connsiteX15" fmla="*/ 527367 w 607286"/>
                <a:gd name="connsiteY15" fmla="*/ 436730 h 515410"/>
                <a:gd name="connsiteX16" fmla="*/ 496972 w 607286"/>
                <a:gd name="connsiteY16" fmla="*/ 296029 h 515410"/>
                <a:gd name="connsiteX17" fmla="*/ 443927 w 607286"/>
                <a:gd name="connsiteY17" fmla="*/ 255026 h 515410"/>
                <a:gd name="connsiteX18" fmla="*/ 447800 w 607286"/>
                <a:gd name="connsiteY18" fmla="*/ 255143 h 515410"/>
                <a:gd name="connsiteX19" fmla="*/ 494038 w 607286"/>
                <a:gd name="connsiteY19" fmla="*/ 237453 h 515410"/>
                <a:gd name="connsiteX20" fmla="*/ 113199 w 607286"/>
                <a:gd name="connsiteY20" fmla="*/ 237453 h 515410"/>
                <a:gd name="connsiteX21" fmla="*/ 159417 w 607286"/>
                <a:gd name="connsiteY21" fmla="*/ 255143 h 515410"/>
                <a:gd name="connsiteX22" fmla="*/ 163288 w 607286"/>
                <a:gd name="connsiteY22" fmla="*/ 255026 h 515410"/>
                <a:gd name="connsiteX23" fmla="*/ 110266 w 607286"/>
                <a:gd name="connsiteY23" fmla="*/ 296029 h 515410"/>
                <a:gd name="connsiteX24" fmla="*/ 79884 w 607286"/>
                <a:gd name="connsiteY24" fmla="*/ 436730 h 515410"/>
                <a:gd name="connsiteX25" fmla="*/ 0 w 607286"/>
                <a:gd name="connsiteY25" fmla="*/ 396312 h 515410"/>
                <a:gd name="connsiteX26" fmla="*/ 0 w 607286"/>
                <a:gd name="connsiteY26" fmla="*/ 388580 h 515410"/>
                <a:gd name="connsiteX27" fmla="*/ 235 w 607286"/>
                <a:gd name="connsiteY27" fmla="*/ 381785 h 515410"/>
                <a:gd name="connsiteX28" fmla="*/ 113199 w 607286"/>
                <a:gd name="connsiteY28" fmla="*/ 237453 h 515410"/>
                <a:gd name="connsiteX29" fmla="*/ 447940 w 607286"/>
                <a:gd name="connsiteY29" fmla="*/ 24839 h 515410"/>
                <a:gd name="connsiteX30" fmla="*/ 532275 w 607286"/>
                <a:gd name="connsiteY30" fmla="*/ 127229 h 515410"/>
                <a:gd name="connsiteX31" fmla="*/ 447940 w 607286"/>
                <a:gd name="connsiteY31" fmla="*/ 229620 h 515410"/>
                <a:gd name="connsiteX32" fmla="*/ 409350 w 607286"/>
                <a:gd name="connsiteY32" fmla="*/ 218373 h 515410"/>
                <a:gd name="connsiteX33" fmla="*/ 435272 w 607286"/>
                <a:gd name="connsiteY33" fmla="*/ 126058 h 515410"/>
                <a:gd name="connsiteX34" fmla="*/ 416388 w 607286"/>
                <a:gd name="connsiteY34" fmla="*/ 28588 h 515410"/>
                <a:gd name="connsiteX35" fmla="*/ 447940 w 607286"/>
                <a:gd name="connsiteY35" fmla="*/ 24839 h 515410"/>
                <a:gd name="connsiteX36" fmla="*/ 159441 w 607286"/>
                <a:gd name="connsiteY36" fmla="*/ 24839 h 515410"/>
                <a:gd name="connsiteX37" fmla="*/ 190894 w 607286"/>
                <a:gd name="connsiteY37" fmla="*/ 28588 h 515410"/>
                <a:gd name="connsiteX38" fmla="*/ 171999 w 607286"/>
                <a:gd name="connsiteY38" fmla="*/ 126058 h 515410"/>
                <a:gd name="connsiteX39" fmla="*/ 197936 w 607286"/>
                <a:gd name="connsiteY39" fmla="*/ 218373 h 515410"/>
                <a:gd name="connsiteX40" fmla="*/ 159441 w 607286"/>
                <a:gd name="connsiteY40" fmla="*/ 229620 h 515410"/>
                <a:gd name="connsiteX41" fmla="*/ 74940 w 607286"/>
                <a:gd name="connsiteY41" fmla="*/ 127229 h 515410"/>
                <a:gd name="connsiteX42" fmla="*/ 159441 w 607286"/>
                <a:gd name="connsiteY42" fmla="*/ 24839 h 515410"/>
                <a:gd name="connsiteX43" fmla="*/ 303643 w 607286"/>
                <a:gd name="connsiteY43" fmla="*/ 0 h 515410"/>
                <a:gd name="connsiteX44" fmla="*/ 407586 w 607286"/>
                <a:gd name="connsiteY44" fmla="*/ 126030 h 515410"/>
                <a:gd name="connsiteX45" fmla="*/ 303643 w 607286"/>
                <a:gd name="connsiteY45" fmla="*/ 252060 h 515410"/>
                <a:gd name="connsiteX46" fmla="*/ 199700 w 607286"/>
                <a:gd name="connsiteY46" fmla="*/ 126030 h 515410"/>
                <a:gd name="connsiteX47" fmla="*/ 303643 w 607286"/>
                <a:gd name="connsiteY47" fmla="*/ 0 h 515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07286" h="515410">
                  <a:moveTo>
                    <a:pt x="246732" y="261798"/>
                  </a:moveTo>
                  <a:cubicBezTo>
                    <a:pt x="246732" y="261798"/>
                    <a:pt x="263864" y="283469"/>
                    <a:pt x="303643" y="283469"/>
                  </a:cubicBezTo>
                  <a:cubicBezTo>
                    <a:pt x="343539" y="283469"/>
                    <a:pt x="360554" y="261798"/>
                    <a:pt x="360554" y="261798"/>
                  </a:cubicBezTo>
                  <a:cubicBezTo>
                    <a:pt x="482003" y="283586"/>
                    <a:pt x="497844" y="318143"/>
                    <a:pt x="499721" y="439385"/>
                  </a:cubicBezTo>
                  <a:cubicBezTo>
                    <a:pt x="499839" y="447233"/>
                    <a:pt x="499956" y="448522"/>
                    <a:pt x="499956" y="447819"/>
                  </a:cubicBezTo>
                  <a:cubicBezTo>
                    <a:pt x="499956" y="449928"/>
                    <a:pt x="499956" y="452973"/>
                    <a:pt x="499956" y="457308"/>
                  </a:cubicBezTo>
                  <a:cubicBezTo>
                    <a:pt x="499956" y="457308"/>
                    <a:pt x="471090" y="515410"/>
                    <a:pt x="303643" y="515410"/>
                  </a:cubicBezTo>
                  <a:cubicBezTo>
                    <a:pt x="136313" y="515410"/>
                    <a:pt x="107330" y="457308"/>
                    <a:pt x="107330" y="457308"/>
                  </a:cubicBezTo>
                  <a:cubicBezTo>
                    <a:pt x="107330" y="450513"/>
                    <a:pt x="107330" y="446648"/>
                    <a:pt x="107330" y="444539"/>
                  </a:cubicBezTo>
                  <a:cubicBezTo>
                    <a:pt x="107330" y="445593"/>
                    <a:pt x="107447" y="445125"/>
                    <a:pt x="107682" y="435519"/>
                  </a:cubicBezTo>
                  <a:cubicBezTo>
                    <a:pt x="109794" y="317440"/>
                    <a:pt x="126691" y="283352"/>
                    <a:pt x="246732" y="261798"/>
                  </a:cubicBezTo>
                  <a:close/>
                  <a:moveTo>
                    <a:pt x="494038" y="237453"/>
                  </a:moveTo>
                  <a:cubicBezTo>
                    <a:pt x="592734" y="255260"/>
                    <a:pt x="605526" y="283260"/>
                    <a:pt x="607169" y="381785"/>
                  </a:cubicBezTo>
                  <a:cubicBezTo>
                    <a:pt x="607286" y="388112"/>
                    <a:pt x="607286" y="389166"/>
                    <a:pt x="607286" y="388580"/>
                  </a:cubicBezTo>
                  <a:cubicBezTo>
                    <a:pt x="607286" y="390220"/>
                    <a:pt x="607286" y="392681"/>
                    <a:pt x="607286" y="396312"/>
                  </a:cubicBezTo>
                  <a:cubicBezTo>
                    <a:pt x="607286" y="396312"/>
                    <a:pt x="593673" y="423609"/>
                    <a:pt x="527367" y="436730"/>
                  </a:cubicBezTo>
                  <a:cubicBezTo>
                    <a:pt x="526311" y="372413"/>
                    <a:pt x="520795" y="328598"/>
                    <a:pt x="496972" y="296029"/>
                  </a:cubicBezTo>
                  <a:cubicBezTo>
                    <a:pt x="483241" y="277168"/>
                    <a:pt x="464464" y="264281"/>
                    <a:pt x="443927" y="255026"/>
                  </a:cubicBezTo>
                  <a:cubicBezTo>
                    <a:pt x="445218" y="255026"/>
                    <a:pt x="446509" y="255143"/>
                    <a:pt x="447800" y="255143"/>
                  </a:cubicBezTo>
                  <a:cubicBezTo>
                    <a:pt x="480190" y="255143"/>
                    <a:pt x="494038" y="237453"/>
                    <a:pt x="494038" y="237453"/>
                  </a:cubicBezTo>
                  <a:close/>
                  <a:moveTo>
                    <a:pt x="113199" y="237453"/>
                  </a:moveTo>
                  <a:cubicBezTo>
                    <a:pt x="113199" y="237453"/>
                    <a:pt x="127041" y="255143"/>
                    <a:pt x="159417" y="255143"/>
                  </a:cubicBezTo>
                  <a:cubicBezTo>
                    <a:pt x="160707" y="255143"/>
                    <a:pt x="161998" y="255026"/>
                    <a:pt x="163288" y="255026"/>
                  </a:cubicBezTo>
                  <a:cubicBezTo>
                    <a:pt x="142760" y="264281"/>
                    <a:pt x="124108" y="277168"/>
                    <a:pt x="110266" y="296029"/>
                  </a:cubicBezTo>
                  <a:cubicBezTo>
                    <a:pt x="86453" y="328598"/>
                    <a:pt x="81057" y="372413"/>
                    <a:pt x="79884" y="436730"/>
                  </a:cubicBezTo>
                  <a:cubicBezTo>
                    <a:pt x="13607" y="423609"/>
                    <a:pt x="0" y="396312"/>
                    <a:pt x="0" y="396312"/>
                  </a:cubicBezTo>
                  <a:cubicBezTo>
                    <a:pt x="0" y="392681"/>
                    <a:pt x="0" y="390220"/>
                    <a:pt x="0" y="388580"/>
                  </a:cubicBezTo>
                  <a:cubicBezTo>
                    <a:pt x="0" y="389166"/>
                    <a:pt x="117" y="388112"/>
                    <a:pt x="235" y="381785"/>
                  </a:cubicBezTo>
                  <a:cubicBezTo>
                    <a:pt x="1760" y="283260"/>
                    <a:pt x="14663" y="255260"/>
                    <a:pt x="113199" y="237453"/>
                  </a:cubicBezTo>
                  <a:close/>
                  <a:moveTo>
                    <a:pt x="447940" y="24839"/>
                  </a:moveTo>
                  <a:cubicBezTo>
                    <a:pt x="519842" y="24839"/>
                    <a:pt x="532275" y="70645"/>
                    <a:pt x="532275" y="127229"/>
                  </a:cubicBezTo>
                  <a:cubicBezTo>
                    <a:pt x="532275" y="183814"/>
                    <a:pt x="494506" y="229620"/>
                    <a:pt x="447940" y="229620"/>
                  </a:cubicBezTo>
                  <a:cubicBezTo>
                    <a:pt x="433982" y="229620"/>
                    <a:pt x="420962" y="225520"/>
                    <a:pt x="409350" y="218373"/>
                  </a:cubicBezTo>
                  <a:cubicBezTo>
                    <a:pt x="426123" y="191780"/>
                    <a:pt x="435272" y="159681"/>
                    <a:pt x="435272" y="126058"/>
                  </a:cubicBezTo>
                  <a:cubicBezTo>
                    <a:pt x="435272" y="96419"/>
                    <a:pt x="433044" y="59164"/>
                    <a:pt x="416388" y="28588"/>
                  </a:cubicBezTo>
                  <a:cubicBezTo>
                    <a:pt x="425302" y="26128"/>
                    <a:pt x="435741" y="24839"/>
                    <a:pt x="447940" y="24839"/>
                  </a:cubicBezTo>
                  <a:close/>
                  <a:moveTo>
                    <a:pt x="159441" y="24839"/>
                  </a:moveTo>
                  <a:cubicBezTo>
                    <a:pt x="171529" y="24839"/>
                    <a:pt x="181975" y="26128"/>
                    <a:pt x="190894" y="28588"/>
                  </a:cubicBezTo>
                  <a:cubicBezTo>
                    <a:pt x="174346" y="59164"/>
                    <a:pt x="171999" y="96419"/>
                    <a:pt x="171999" y="126058"/>
                  </a:cubicBezTo>
                  <a:cubicBezTo>
                    <a:pt x="171999" y="159681"/>
                    <a:pt x="181153" y="191780"/>
                    <a:pt x="197936" y="218373"/>
                  </a:cubicBezTo>
                  <a:cubicBezTo>
                    <a:pt x="186434" y="225520"/>
                    <a:pt x="173290" y="229620"/>
                    <a:pt x="159441" y="229620"/>
                  </a:cubicBezTo>
                  <a:cubicBezTo>
                    <a:pt x="112848" y="229620"/>
                    <a:pt x="74940" y="183814"/>
                    <a:pt x="74940" y="127229"/>
                  </a:cubicBezTo>
                  <a:cubicBezTo>
                    <a:pt x="74940" y="70645"/>
                    <a:pt x="87380" y="24839"/>
                    <a:pt x="159441" y="24839"/>
                  </a:cubicBezTo>
                  <a:close/>
                  <a:moveTo>
                    <a:pt x="303643" y="0"/>
                  </a:moveTo>
                  <a:cubicBezTo>
                    <a:pt x="392335" y="0"/>
                    <a:pt x="407586" y="56456"/>
                    <a:pt x="407586" y="126030"/>
                  </a:cubicBezTo>
                  <a:cubicBezTo>
                    <a:pt x="407586" y="195604"/>
                    <a:pt x="361011" y="252060"/>
                    <a:pt x="303643" y="252060"/>
                  </a:cubicBezTo>
                  <a:cubicBezTo>
                    <a:pt x="246275" y="252060"/>
                    <a:pt x="199700" y="195604"/>
                    <a:pt x="199700" y="126030"/>
                  </a:cubicBezTo>
                  <a:cubicBezTo>
                    <a:pt x="199700" y="56456"/>
                    <a:pt x="215069" y="0"/>
                    <a:pt x="303643" y="0"/>
                  </a:cubicBezTo>
                  <a:close/>
                </a:path>
              </a:pathLst>
            </a:custGeom>
            <a:solidFill>
              <a:srgbClr val="282828"/>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85" name="îṧḷïḑe"/>
            <p:cNvSpPr/>
            <p:nvPr/>
          </p:nvSpPr>
          <p:spPr>
            <a:xfrm>
              <a:off x="4932657" y="3054617"/>
              <a:ext cx="246057" cy="209544"/>
            </a:xfrm>
            <a:custGeom>
              <a:avLst/>
              <a:gdLst>
                <a:gd name="connsiteX0" fmla="*/ 44599 w 606461"/>
                <a:gd name="connsiteY0" fmla="*/ 385075 h 516468"/>
                <a:gd name="connsiteX1" fmla="*/ 77848 w 606461"/>
                <a:gd name="connsiteY1" fmla="*/ 394642 h 516468"/>
                <a:gd name="connsiteX2" fmla="*/ 90365 w 606461"/>
                <a:gd name="connsiteY2" fmla="*/ 421584 h 516468"/>
                <a:gd name="connsiteX3" fmla="*/ 84889 w 606461"/>
                <a:gd name="connsiteY3" fmla="*/ 437593 h 516468"/>
                <a:gd name="connsiteX4" fmla="*/ 70416 w 606461"/>
                <a:gd name="connsiteY4" fmla="*/ 449112 h 516468"/>
                <a:gd name="connsiteX5" fmla="*/ 86649 w 606461"/>
                <a:gd name="connsiteY5" fmla="*/ 460436 h 516468"/>
                <a:gd name="connsiteX6" fmla="*/ 92321 w 606461"/>
                <a:gd name="connsiteY6" fmla="*/ 478788 h 516468"/>
                <a:gd name="connsiteX7" fmla="*/ 78826 w 606461"/>
                <a:gd name="connsiteY7" fmla="*/ 506511 h 516468"/>
                <a:gd name="connsiteX8" fmla="*/ 44599 w 606461"/>
                <a:gd name="connsiteY8" fmla="*/ 516468 h 516468"/>
                <a:gd name="connsiteX9" fmla="*/ 13110 w 606461"/>
                <a:gd name="connsiteY9" fmla="*/ 506901 h 516468"/>
                <a:gd name="connsiteX10" fmla="*/ 6 w 606461"/>
                <a:gd name="connsiteY10" fmla="*/ 479178 h 516468"/>
                <a:gd name="connsiteX11" fmla="*/ 201 w 606461"/>
                <a:gd name="connsiteY11" fmla="*/ 478007 h 516468"/>
                <a:gd name="connsiteX12" fmla="*/ 29148 w 606461"/>
                <a:gd name="connsiteY12" fmla="*/ 478007 h 516468"/>
                <a:gd name="connsiteX13" fmla="*/ 34037 w 606461"/>
                <a:gd name="connsiteY13" fmla="*/ 488940 h 516468"/>
                <a:gd name="connsiteX14" fmla="*/ 45577 w 606461"/>
                <a:gd name="connsiteY14" fmla="*/ 493626 h 516468"/>
                <a:gd name="connsiteX15" fmla="*/ 58094 w 606461"/>
                <a:gd name="connsiteY15" fmla="*/ 489330 h 516468"/>
                <a:gd name="connsiteX16" fmla="*/ 62788 w 606461"/>
                <a:gd name="connsiteY16" fmla="*/ 478202 h 516468"/>
                <a:gd name="connsiteX17" fmla="*/ 57898 w 606461"/>
                <a:gd name="connsiteY17" fmla="*/ 464340 h 516468"/>
                <a:gd name="connsiteX18" fmla="*/ 44207 w 606461"/>
                <a:gd name="connsiteY18" fmla="*/ 459850 h 516468"/>
                <a:gd name="connsiteX19" fmla="*/ 30125 w 606461"/>
                <a:gd name="connsiteY19" fmla="*/ 459850 h 516468"/>
                <a:gd name="connsiteX20" fmla="*/ 30125 w 606461"/>
                <a:gd name="connsiteY20" fmla="*/ 438960 h 516468"/>
                <a:gd name="connsiteX21" fmla="*/ 44207 w 606461"/>
                <a:gd name="connsiteY21" fmla="*/ 438960 h 516468"/>
                <a:gd name="connsiteX22" fmla="*/ 56334 w 606461"/>
                <a:gd name="connsiteY22" fmla="*/ 434469 h 516468"/>
                <a:gd name="connsiteX23" fmla="*/ 60637 w 606461"/>
                <a:gd name="connsiteY23" fmla="*/ 422365 h 516468"/>
                <a:gd name="connsiteX24" fmla="*/ 56920 w 606461"/>
                <a:gd name="connsiteY24" fmla="*/ 412213 h 516468"/>
                <a:gd name="connsiteX25" fmla="*/ 45577 w 606461"/>
                <a:gd name="connsiteY25" fmla="*/ 408113 h 516468"/>
                <a:gd name="connsiteX26" fmla="*/ 35406 w 606461"/>
                <a:gd name="connsiteY26" fmla="*/ 411822 h 516468"/>
                <a:gd name="connsiteX27" fmla="*/ 31103 w 606461"/>
                <a:gd name="connsiteY27" fmla="*/ 420803 h 516468"/>
                <a:gd name="connsiteX28" fmla="*/ 2157 w 606461"/>
                <a:gd name="connsiteY28" fmla="*/ 420803 h 516468"/>
                <a:gd name="connsiteX29" fmla="*/ 1961 w 606461"/>
                <a:gd name="connsiteY29" fmla="*/ 419827 h 516468"/>
                <a:gd name="connsiteX30" fmla="*/ 14088 w 606461"/>
                <a:gd name="connsiteY30" fmla="*/ 394642 h 516468"/>
                <a:gd name="connsiteX31" fmla="*/ 44599 w 606461"/>
                <a:gd name="connsiteY31" fmla="*/ 385075 h 516468"/>
                <a:gd name="connsiteX32" fmla="*/ 134590 w 606461"/>
                <a:gd name="connsiteY32" fmla="*/ 384299 h 516468"/>
                <a:gd name="connsiteX33" fmla="*/ 606461 w 606461"/>
                <a:gd name="connsiteY33" fmla="*/ 384299 h 516468"/>
                <a:gd name="connsiteX34" fmla="*/ 606461 w 606461"/>
                <a:gd name="connsiteY34" fmla="*/ 470177 h 516468"/>
                <a:gd name="connsiteX35" fmla="*/ 134590 w 606461"/>
                <a:gd name="connsiteY35" fmla="*/ 470177 h 516468"/>
                <a:gd name="connsiteX36" fmla="*/ 134590 w 606461"/>
                <a:gd name="connsiteY36" fmla="*/ 215154 h 516468"/>
                <a:gd name="connsiteX37" fmla="*/ 606461 w 606461"/>
                <a:gd name="connsiteY37" fmla="*/ 215154 h 516468"/>
                <a:gd name="connsiteX38" fmla="*/ 606461 w 606461"/>
                <a:gd name="connsiteY38" fmla="*/ 301103 h 516468"/>
                <a:gd name="connsiteX39" fmla="*/ 134590 w 606461"/>
                <a:gd name="connsiteY39" fmla="*/ 301103 h 516468"/>
                <a:gd name="connsiteX40" fmla="*/ 43842 w 606461"/>
                <a:gd name="connsiteY40" fmla="*/ 193279 h 516468"/>
                <a:gd name="connsiteX41" fmla="*/ 76707 w 606461"/>
                <a:gd name="connsiteY41" fmla="*/ 203629 h 516468"/>
                <a:gd name="connsiteX42" fmla="*/ 88640 w 606461"/>
                <a:gd name="connsiteY42" fmla="*/ 231946 h 516468"/>
                <a:gd name="connsiteX43" fmla="*/ 82380 w 606461"/>
                <a:gd name="connsiteY43" fmla="*/ 253428 h 516468"/>
                <a:gd name="connsiteX44" fmla="*/ 59101 w 606461"/>
                <a:gd name="connsiteY44" fmla="*/ 281159 h 516468"/>
                <a:gd name="connsiteX45" fmla="*/ 41886 w 606461"/>
                <a:gd name="connsiteY45" fmla="*/ 299907 h 516468"/>
                <a:gd name="connsiteX46" fmla="*/ 42081 w 606461"/>
                <a:gd name="connsiteY46" fmla="*/ 301078 h 516468"/>
                <a:gd name="connsiteX47" fmla="*/ 90205 w 606461"/>
                <a:gd name="connsiteY47" fmla="*/ 301078 h 516468"/>
                <a:gd name="connsiteX48" fmla="*/ 90205 w 606461"/>
                <a:gd name="connsiteY48" fmla="*/ 321779 h 516468"/>
                <a:gd name="connsiteX49" fmla="*/ 1587 w 606461"/>
                <a:gd name="connsiteY49" fmla="*/ 321779 h 516468"/>
                <a:gd name="connsiteX50" fmla="*/ 1587 w 606461"/>
                <a:gd name="connsiteY50" fmla="*/ 303617 h 516468"/>
                <a:gd name="connsiteX51" fmla="*/ 43059 w 606461"/>
                <a:gd name="connsiteY51" fmla="*/ 260458 h 516468"/>
                <a:gd name="connsiteX52" fmla="*/ 55188 w 606461"/>
                <a:gd name="connsiteY52" fmla="*/ 244445 h 516468"/>
                <a:gd name="connsiteX53" fmla="*/ 58905 w 606461"/>
                <a:gd name="connsiteY53" fmla="*/ 232141 h 516468"/>
                <a:gd name="connsiteX54" fmla="*/ 55188 w 606461"/>
                <a:gd name="connsiteY54" fmla="*/ 220424 h 516468"/>
                <a:gd name="connsiteX55" fmla="*/ 43842 w 606461"/>
                <a:gd name="connsiteY55" fmla="*/ 215932 h 516468"/>
                <a:gd name="connsiteX56" fmla="*/ 33474 w 606461"/>
                <a:gd name="connsiteY56" fmla="*/ 221596 h 516468"/>
                <a:gd name="connsiteX57" fmla="*/ 29561 w 606461"/>
                <a:gd name="connsiteY57" fmla="*/ 235852 h 516468"/>
                <a:gd name="connsiteX58" fmla="*/ 609 w 606461"/>
                <a:gd name="connsiteY58" fmla="*/ 235852 h 516468"/>
                <a:gd name="connsiteX59" fmla="*/ 413 w 606461"/>
                <a:gd name="connsiteY59" fmla="*/ 235461 h 516468"/>
                <a:gd name="connsiteX60" fmla="*/ 11955 w 606461"/>
                <a:gd name="connsiteY60" fmla="*/ 205582 h 516468"/>
                <a:gd name="connsiteX61" fmla="*/ 43842 w 606461"/>
                <a:gd name="connsiteY61" fmla="*/ 193279 h 516468"/>
                <a:gd name="connsiteX62" fmla="*/ 134590 w 606461"/>
                <a:gd name="connsiteY62" fmla="*/ 40575 h 516468"/>
                <a:gd name="connsiteX63" fmla="*/ 606461 w 606461"/>
                <a:gd name="connsiteY63" fmla="*/ 40575 h 516468"/>
                <a:gd name="connsiteX64" fmla="*/ 606461 w 606461"/>
                <a:gd name="connsiteY64" fmla="*/ 126524 h 516468"/>
                <a:gd name="connsiteX65" fmla="*/ 134590 w 606461"/>
                <a:gd name="connsiteY65" fmla="*/ 126524 h 516468"/>
                <a:gd name="connsiteX66" fmla="*/ 61443 w 606461"/>
                <a:gd name="connsiteY66" fmla="*/ 0 h 516468"/>
                <a:gd name="connsiteX67" fmla="*/ 61443 w 606461"/>
                <a:gd name="connsiteY67" fmla="*/ 105842 h 516468"/>
                <a:gd name="connsiteX68" fmla="*/ 90204 w 606461"/>
                <a:gd name="connsiteY68" fmla="*/ 105842 h 516468"/>
                <a:gd name="connsiteX69" fmla="*/ 90204 w 606461"/>
                <a:gd name="connsiteY69" fmla="*/ 129276 h 516468"/>
                <a:gd name="connsiteX70" fmla="*/ 1574 w 606461"/>
                <a:gd name="connsiteY70" fmla="*/ 129276 h 516468"/>
                <a:gd name="connsiteX71" fmla="*/ 1574 w 606461"/>
                <a:gd name="connsiteY71" fmla="*/ 105842 h 516468"/>
                <a:gd name="connsiteX72" fmla="*/ 30139 w 606461"/>
                <a:gd name="connsiteY72" fmla="*/ 105842 h 516468"/>
                <a:gd name="connsiteX73" fmla="*/ 30139 w 606461"/>
                <a:gd name="connsiteY73" fmla="*/ 30269 h 516468"/>
                <a:gd name="connsiteX74" fmla="*/ 1574 w 606461"/>
                <a:gd name="connsiteY74" fmla="*/ 30269 h 516468"/>
                <a:gd name="connsiteX75" fmla="*/ 1574 w 606461"/>
                <a:gd name="connsiteY75" fmla="*/ 8983 h 516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606461" h="516468">
                  <a:moveTo>
                    <a:pt x="44599" y="385075"/>
                  </a:moveTo>
                  <a:cubicBezTo>
                    <a:pt x="58485" y="385075"/>
                    <a:pt x="69633" y="388394"/>
                    <a:pt x="77848" y="394642"/>
                  </a:cubicBezTo>
                  <a:cubicBezTo>
                    <a:pt x="86258" y="401084"/>
                    <a:pt x="90365" y="410065"/>
                    <a:pt x="90365" y="421584"/>
                  </a:cubicBezTo>
                  <a:cubicBezTo>
                    <a:pt x="90365" y="427441"/>
                    <a:pt x="88605" y="432712"/>
                    <a:pt x="84889" y="437593"/>
                  </a:cubicBezTo>
                  <a:cubicBezTo>
                    <a:pt x="81368" y="442474"/>
                    <a:pt x="76479" y="446379"/>
                    <a:pt x="70416" y="449112"/>
                  </a:cubicBezTo>
                  <a:cubicBezTo>
                    <a:pt x="77261" y="451650"/>
                    <a:pt x="82737" y="455360"/>
                    <a:pt x="86649" y="460436"/>
                  </a:cubicBezTo>
                  <a:cubicBezTo>
                    <a:pt x="90365" y="465707"/>
                    <a:pt x="92321" y="471759"/>
                    <a:pt x="92321" y="478788"/>
                  </a:cubicBezTo>
                  <a:cubicBezTo>
                    <a:pt x="92321" y="490502"/>
                    <a:pt x="87823" y="499678"/>
                    <a:pt x="78826" y="506511"/>
                  </a:cubicBezTo>
                  <a:cubicBezTo>
                    <a:pt x="70024" y="513149"/>
                    <a:pt x="58485" y="516468"/>
                    <a:pt x="44599" y="516468"/>
                  </a:cubicBezTo>
                  <a:cubicBezTo>
                    <a:pt x="32472" y="516468"/>
                    <a:pt x="22107" y="513149"/>
                    <a:pt x="13110" y="506901"/>
                  </a:cubicBezTo>
                  <a:cubicBezTo>
                    <a:pt x="4113" y="500459"/>
                    <a:pt x="-190" y="491087"/>
                    <a:pt x="6" y="479178"/>
                  </a:cubicBezTo>
                  <a:lnTo>
                    <a:pt x="201" y="478007"/>
                  </a:lnTo>
                  <a:lnTo>
                    <a:pt x="29148" y="478007"/>
                  </a:lnTo>
                  <a:cubicBezTo>
                    <a:pt x="29148" y="483278"/>
                    <a:pt x="30712" y="486207"/>
                    <a:pt x="34037" y="488940"/>
                  </a:cubicBezTo>
                  <a:cubicBezTo>
                    <a:pt x="37166" y="491673"/>
                    <a:pt x="41078" y="493626"/>
                    <a:pt x="45577" y="493626"/>
                  </a:cubicBezTo>
                  <a:cubicBezTo>
                    <a:pt x="50857" y="493626"/>
                    <a:pt x="54965" y="492259"/>
                    <a:pt x="58094" y="489330"/>
                  </a:cubicBezTo>
                  <a:cubicBezTo>
                    <a:pt x="61223" y="486402"/>
                    <a:pt x="62788" y="482497"/>
                    <a:pt x="62788" y="478202"/>
                  </a:cubicBezTo>
                  <a:cubicBezTo>
                    <a:pt x="62788" y="471954"/>
                    <a:pt x="61223" y="467269"/>
                    <a:pt x="57898" y="464340"/>
                  </a:cubicBezTo>
                  <a:cubicBezTo>
                    <a:pt x="54573" y="461607"/>
                    <a:pt x="50075" y="459850"/>
                    <a:pt x="44207" y="459850"/>
                  </a:cubicBezTo>
                  <a:lnTo>
                    <a:pt x="30125" y="459850"/>
                  </a:lnTo>
                  <a:lnTo>
                    <a:pt x="30125" y="438960"/>
                  </a:lnTo>
                  <a:lnTo>
                    <a:pt x="44207" y="438960"/>
                  </a:lnTo>
                  <a:cubicBezTo>
                    <a:pt x="49488" y="438960"/>
                    <a:pt x="53595" y="437398"/>
                    <a:pt x="56334" y="434469"/>
                  </a:cubicBezTo>
                  <a:cubicBezTo>
                    <a:pt x="59267" y="431541"/>
                    <a:pt x="60637" y="427441"/>
                    <a:pt x="60637" y="422365"/>
                  </a:cubicBezTo>
                  <a:cubicBezTo>
                    <a:pt x="60637" y="418265"/>
                    <a:pt x="59463" y="414946"/>
                    <a:pt x="56920" y="412213"/>
                  </a:cubicBezTo>
                  <a:cubicBezTo>
                    <a:pt x="54378" y="409479"/>
                    <a:pt x="50466" y="408113"/>
                    <a:pt x="45577" y="408113"/>
                  </a:cubicBezTo>
                  <a:cubicBezTo>
                    <a:pt x="41665" y="408113"/>
                    <a:pt x="38340" y="409479"/>
                    <a:pt x="35406" y="411822"/>
                  </a:cubicBezTo>
                  <a:cubicBezTo>
                    <a:pt x="32472" y="413970"/>
                    <a:pt x="31103" y="415532"/>
                    <a:pt x="31103" y="420803"/>
                  </a:cubicBezTo>
                  <a:lnTo>
                    <a:pt x="2157" y="420803"/>
                  </a:lnTo>
                  <a:lnTo>
                    <a:pt x="1961" y="419827"/>
                  </a:lnTo>
                  <a:cubicBezTo>
                    <a:pt x="1766" y="409675"/>
                    <a:pt x="5678" y="400889"/>
                    <a:pt x="14088" y="394642"/>
                  </a:cubicBezTo>
                  <a:cubicBezTo>
                    <a:pt x="22498" y="388394"/>
                    <a:pt x="32668" y="385075"/>
                    <a:pt x="44599" y="385075"/>
                  </a:cubicBezTo>
                  <a:close/>
                  <a:moveTo>
                    <a:pt x="134590" y="384299"/>
                  </a:moveTo>
                  <a:lnTo>
                    <a:pt x="606461" y="384299"/>
                  </a:lnTo>
                  <a:lnTo>
                    <a:pt x="606461" y="470177"/>
                  </a:lnTo>
                  <a:lnTo>
                    <a:pt x="134590" y="470177"/>
                  </a:lnTo>
                  <a:close/>
                  <a:moveTo>
                    <a:pt x="134590" y="215154"/>
                  </a:moveTo>
                  <a:lnTo>
                    <a:pt x="606461" y="215154"/>
                  </a:lnTo>
                  <a:lnTo>
                    <a:pt x="606461" y="301103"/>
                  </a:lnTo>
                  <a:lnTo>
                    <a:pt x="134590" y="301103"/>
                  </a:lnTo>
                  <a:close/>
                  <a:moveTo>
                    <a:pt x="43842" y="193279"/>
                  </a:moveTo>
                  <a:cubicBezTo>
                    <a:pt x="57927" y="193279"/>
                    <a:pt x="68882" y="196794"/>
                    <a:pt x="76707" y="203629"/>
                  </a:cubicBezTo>
                  <a:cubicBezTo>
                    <a:pt x="84728" y="210464"/>
                    <a:pt x="88640" y="220034"/>
                    <a:pt x="88640" y="231946"/>
                  </a:cubicBezTo>
                  <a:cubicBezTo>
                    <a:pt x="88640" y="240148"/>
                    <a:pt x="86488" y="247179"/>
                    <a:pt x="82380" y="253428"/>
                  </a:cubicBezTo>
                  <a:cubicBezTo>
                    <a:pt x="78076" y="259677"/>
                    <a:pt x="70447" y="269051"/>
                    <a:pt x="59101" y="281159"/>
                  </a:cubicBezTo>
                  <a:lnTo>
                    <a:pt x="41886" y="299907"/>
                  </a:lnTo>
                  <a:lnTo>
                    <a:pt x="42081" y="301078"/>
                  </a:lnTo>
                  <a:lnTo>
                    <a:pt x="90205" y="301078"/>
                  </a:lnTo>
                  <a:lnTo>
                    <a:pt x="90205" y="321779"/>
                  </a:lnTo>
                  <a:lnTo>
                    <a:pt x="1587" y="321779"/>
                  </a:lnTo>
                  <a:lnTo>
                    <a:pt x="1587" y="303617"/>
                  </a:lnTo>
                  <a:lnTo>
                    <a:pt x="43059" y="260458"/>
                  </a:lnTo>
                  <a:cubicBezTo>
                    <a:pt x="48341" y="254404"/>
                    <a:pt x="52645" y="249132"/>
                    <a:pt x="55188" y="244445"/>
                  </a:cubicBezTo>
                  <a:cubicBezTo>
                    <a:pt x="57536" y="239758"/>
                    <a:pt x="58905" y="235657"/>
                    <a:pt x="58905" y="232141"/>
                  </a:cubicBezTo>
                  <a:cubicBezTo>
                    <a:pt x="58905" y="227259"/>
                    <a:pt x="57536" y="223353"/>
                    <a:pt x="55188" y="220424"/>
                  </a:cubicBezTo>
                  <a:cubicBezTo>
                    <a:pt x="52645" y="217495"/>
                    <a:pt x="48928" y="215932"/>
                    <a:pt x="43842" y="215932"/>
                  </a:cubicBezTo>
                  <a:cubicBezTo>
                    <a:pt x="39343" y="215932"/>
                    <a:pt x="36017" y="217885"/>
                    <a:pt x="33474" y="221596"/>
                  </a:cubicBezTo>
                  <a:cubicBezTo>
                    <a:pt x="30931" y="225306"/>
                    <a:pt x="29561" y="230774"/>
                    <a:pt x="29561" y="235852"/>
                  </a:cubicBezTo>
                  <a:lnTo>
                    <a:pt x="609" y="235852"/>
                  </a:lnTo>
                  <a:lnTo>
                    <a:pt x="413" y="235461"/>
                  </a:lnTo>
                  <a:cubicBezTo>
                    <a:pt x="22" y="223744"/>
                    <a:pt x="3935" y="213784"/>
                    <a:pt x="11955" y="205582"/>
                  </a:cubicBezTo>
                  <a:cubicBezTo>
                    <a:pt x="19976" y="197380"/>
                    <a:pt x="30735" y="193279"/>
                    <a:pt x="43842" y="193279"/>
                  </a:cubicBezTo>
                  <a:close/>
                  <a:moveTo>
                    <a:pt x="134590" y="40575"/>
                  </a:moveTo>
                  <a:lnTo>
                    <a:pt x="606461" y="40575"/>
                  </a:lnTo>
                  <a:lnTo>
                    <a:pt x="606461" y="126524"/>
                  </a:lnTo>
                  <a:lnTo>
                    <a:pt x="134590" y="126524"/>
                  </a:lnTo>
                  <a:close/>
                  <a:moveTo>
                    <a:pt x="61443" y="0"/>
                  </a:moveTo>
                  <a:lnTo>
                    <a:pt x="61443" y="105842"/>
                  </a:lnTo>
                  <a:lnTo>
                    <a:pt x="90204" y="105842"/>
                  </a:lnTo>
                  <a:lnTo>
                    <a:pt x="90204" y="129276"/>
                  </a:lnTo>
                  <a:lnTo>
                    <a:pt x="1574" y="129276"/>
                  </a:lnTo>
                  <a:lnTo>
                    <a:pt x="1574" y="105842"/>
                  </a:lnTo>
                  <a:lnTo>
                    <a:pt x="30139" y="105842"/>
                  </a:lnTo>
                  <a:lnTo>
                    <a:pt x="30139" y="30269"/>
                  </a:lnTo>
                  <a:lnTo>
                    <a:pt x="1574" y="30269"/>
                  </a:lnTo>
                  <a:lnTo>
                    <a:pt x="1574" y="8983"/>
                  </a:lnTo>
                  <a:close/>
                </a:path>
              </a:pathLst>
            </a:custGeom>
            <a:solidFill>
              <a:srgbClr val="282828"/>
            </a:solidFill>
            <a:ln w="12700">
              <a:miter lim="4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p>
          </p:txBody>
        </p:sp>
        <p:sp>
          <p:nvSpPr>
            <p:cNvPr id="86" name="íṣļîďé"/>
            <p:cNvSpPr txBox="1"/>
            <p:nvPr/>
          </p:nvSpPr>
          <p:spPr>
            <a:xfrm>
              <a:off x="7841794" y="2944663"/>
              <a:ext cx="2460304" cy="491948"/>
            </a:xfrm>
            <a:prstGeom prst="rect">
              <a:avLst/>
            </a:prstGeom>
            <a:noFill/>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500" dirty="0" smtClean="0"/>
                <a:t>标准、规范及制度建设；风险意识培养等</a:t>
              </a:r>
              <a:endParaRPr lang="zh-CN" altLang="en-US" sz="1500" dirty="0"/>
            </a:p>
          </p:txBody>
        </p:sp>
        <p:sp>
          <p:nvSpPr>
            <p:cNvPr id="87" name="ísḷiḓê"/>
            <p:cNvSpPr txBox="1"/>
            <p:nvPr/>
          </p:nvSpPr>
          <p:spPr>
            <a:xfrm>
              <a:off x="7920793" y="2632576"/>
              <a:ext cx="919558" cy="229889"/>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200" b="1" dirty="0" smtClean="0">
                  <a:solidFill>
                    <a:schemeClr val="accent1">
                      <a:lumMod val="100000"/>
                    </a:schemeClr>
                  </a:solidFill>
                  <a:latin typeface="楷体" panose="02010609060101010101" pitchFamily="49" charset="-122"/>
                  <a:ea typeface="楷体" panose="02010609060101010101" pitchFamily="49" charset="-122"/>
                </a:rPr>
                <a:t>管理安全</a:t>
              </a:r>
              <a:endParaRPr lang="zh-CN" altLang="en-US" sz="2200" b="1" dirty="0">
                <a:solidFill>
                  <a:schemeClr val="accent1">
                    <a:lumMod val="100000"/>
                  </a:schemeClr>
                </a:solidFill>
                <a:latin typeface="楷体" panose="02010609060101010101" pitchFamily="49" charset="-122"/>
                <a:ea typeface="楷体" panose="02010609060101010101" pitchFamily="49" charset="-122"/>
              </a:endParaRPr>
            </a:p>
          </p:txBody>
        </p:sp>
        <p:sp>
          <p:nvSpPr>
            <p:cNvPr id="88" name="iṧ1iḋé"/>
            <p:cNvSpPr txBox="1"/>
            <p:nvPr/>
          </p:nvSpPr>
          <p:spPr>
            <a:xfrm>
              <a:off x="7072339" y="3971552"/>
              <a:ext cx="2460304" cy="491948"/>
            </a:xfrm>
            <a:prstGeom prst="rect">
              <a:avLst/>
            </a:prstGeom>
            <a:noFill/>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500" dirty="0" smtClean="0"/>
                <a:t>精准的访问及利用控制</a:t>
              </a:r>
              <a:endParaRPr lang="zh-CN" altLang="en-US" sz="1500" dirty="0"/>
            </a:p>
          </p:txBody>
        </p:sp>
        <p:sp>
          <p:nvSpPr>
            <p:cNvPr id="89" name="íṩliḑè"/>
            <p:cNvSpPr txBox="1"/>
            <p:nvPr/>
          </p:nvSpPr>
          <p:spPr>
            <a:xfrm>
              <a:off x="7150421" y="3687138"/>
              <a:ext cx="919558" cy="229889"/>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200" b="1" dirty="0" smtClean="0">
                  <a:solidFill>
                    <a:schemeClr val="accent2">
                      <a:lumMod val="100000"/>
                    </a:schemeClr>
                  </a:solidFill>
                  <a:latin typeface="楷体" panose="02010609060101010101" pitchFamily="49" charset="-122"/>
                  <a:ea typeface="楷体" panose="02010609060101010101" pitchFamily="49" charset="-122"/>
                </a:rPr>
                <a:t>利用安全</a:t>
              </a:r>
              <a:endParaRPr lang="zh-CN" altLang="en-US" sz="2200" b="1" dirty="0">
                <a:solidFill>
                  <a:schemeClr val="accent2">
                    <a:lumMod val="100000"/>
                  </a:schemeClr>
                </a:solidFill>
                <a:latin typeface="楷体" panose="02010609060101010101" pitchFamily="49" charset="-122"/>
                <a:ea typeface="楷体" panose="02010609060101010101" pitchFamily="49" charset="-122"/>
              </a:endParaRPr>
            </a:p>
          </p:txBody>
        </p:sp>
        <p:sp>
          <p:nvSpPr>
            <p:cNvPr id="90" name="î$lïďé"/>
            <p:cNvSpPr txBox="1"/>
            <p:nvPr/>
          </p:nvSpPr>
          <p:spPr>
            <a:xfrm>
              <a:off x="6013256" y="4859663"/>
              <a:ext cx="2725775" cy="491948"/>
            </a:xfrm>
            <a:prstGeom prst="rect">
              <a:avLst/>
            </a:prstGeom>
            <a:noFill/>
          </p:spPr>
          <p:txBody>
            <a:bodyPr wrap="square"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1500" dirty="0" smtClean="0"/>
                <a:t>集中统一存储，建立独立的机房与服务器</a:t>
              </a:r>
              <a:endParaRPr lang="zh-CN" altLang="en-US" sz="1500" dirty="0"/>
            </a:p>
          </p:txBody>
        </p:sp>
        <p:sp>
          <p:nvSpPr>
            <p:cNvPr id="91" name="ïşļïḍè"/>
            <p:cNvSpPr txBox="1"/>
            <p:nvPr/>
          </p:nvSpPr>
          <p:spPr>
            <a:xfrm>
              <a:off x="6107001" y="4603440"/>
              <a:ext cx="919558" cy="229889"/>
            </a:xfrm>
            <a:prstGeom prst="rect">
              <a:avLst/>
            </a:prstGeom>
            <a:noFill/>
          </p:spPr>
          <p:txBody>
            <a:bodyPr wrap="none" lIns="0" tIns="0" rIns="0" bIns="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20000"/>
                </a:lnSpc>
              </a:pPr>
              <a:r>
                <a:rPr lang="zh-CN" altLang="en-US" sz="2200" b="1" dirty="0" smtClean="0">
                  <a:solidFill>
                    <a:schemeClr val="accent3">
                      <a:lumMod val="100000"/>
                    </a:schemeClr>
                  </a:solidFill>
                  <a:latin typeface="楷体" panose="02010609060101010101" pitchFamily="49" charset="-122"/>
                  <a:ea typeface="楷体" panose="02010609060101010101" pitchFamily="49" charset="-122"/>
                </a:rPr>
                <a:t>存储安全</a:t>
              </a:r>
              <a:endParaRPr lang="zh-CN" altLang="en-US" sz="2200" b="1" dirty="0">
                <a:solidFill>
                  <a:schemeClr val="accent3">
                    <a:lumMod val="100000"/>
                  </a:schemeClr>
                </a:solidFill>
                <a:latin typeface="楷体" panose="02010609060101010101" pitchFamily="49" charset="-122"/>
                <a:ea typeface="楷体" panose="02010609060101010101" pitchFamily="49" charset="-122"/>
              </a:endParaRPr>
            </a:p>
          </p:txBody>
        </p:sp>
      </p:grpSp>
      <p:sp>
        <p:nvSpPr>
          <p:cNvPr id="92" name="标题 4"/>
          <p:cNvSpPr txBox="1"/>
          <p:nvPr/>
        </p:nvSpPr>
        <p:spPr>
          <a:xfrm>
            <a:off x="744844" y="1149508"/>
            <a:ext cx="8312829" cy="573234"/>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defTabSz="914400">
              <a:lnSpc>
                <a:spcPct val="125000"/>
              </a:lnSpc>
              <a:spcAft>
                <a:spcPts val="1200"/>
              </a:spcAft>
              <a:defRPr/>
            </a:pPr>
            <a:r>
              <a:rPr kumimoji="1" lang="en-US" altLang="zh-CN" sz="2400" b="1" dirty="0">
                <a:solidFill>
                  <a:srgbClr val="006600"/>
                </a:solidFill>
                <a:latin typeface="华文新魏" panose="02010800040101010101" pitchFamily="2" charset="-122"/>
                <a:ea typeface="华文新魏" panose="02010800040101010101" pitchFamily="2" charset="-122"/>
              </a:rPr>
              <a:t>8</a:t>
            </a:r>
            <a:r>
              <a:rPr kumimoji="1" lang="zh-CN" altLang="en-US" sz="2400" b="1" dirty="0">
                <a:solidFill>
                  <a:srgbClr val="006600"/>
                </a:solidFill>
                <a:latin typeface="华文新魏" panose="02010800040101010101" pitchFamily="2" charset="-122"/>
                <a:ea typeface="华文新魏" panose="02010800040101010101" pitchFamily="2" charset="-122"/>
              </a:rPr>
              <a:t>、</a:t>
            </a:r>
            <a:r>
              <a:rPr kumimoji="1" lang="zh-CN" altLang="en-US" sz="2500" b="1" kern="0" dirty="0" smtClean="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与</a:t>
            </a:r>
            <a:r>
              <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信息办、网络中心配合，建设安全的电子档案环境</a:t>
            </a:r>
            <a:endPar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endParaRPr>
          </a:p>
        </p:txBody>
      </p:sp>
      <p:sp>
        <p:nvSpPr>
          <p:cNvPr id="26" name="矩形 25"/>
          <p:cNvSpPr/>
          <p:nvPr/>
        </p:nvSpPr>
        <p:spPr>
          <a:xfrm>
            <a:off x="0" y="1373393"/>
            <a:ext cx="647700" cy="20161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anchor="ctr"/>
          <a:lstStyle/>
          <a:p>
            <a:pPr algn="ctr">
              <a:defRPr/>
            </a:pPr>
            <a:r>
              <a:rPr lang="zh-CN" altLang="en-US" sz="2000" dirty="0">
                <a:solidFill>
                  <a:srgbClr val="FFFFFF"/>
                </a:solidFill>
              </a:rPr>
              <a:t>安全</a:t>
            </a:r>
            <a:r>
              <a:rPr lang="zh-CN" altLang="en-US" sz="2000" dirty="0" smtClean="0">
                <a:solidFill>
                  <a:srgbClr val="FFFFFF"/>
                </a:solidFill>
              </a:rPr>
              <a:t>体系</a:t>
            </a:r>
            <a:endParaRPr lang="zh-CN" altLang="en-US" sz="2000" dirty="0">
              <a:solidFill>
                <a:srgbClr val="FFFFFF"/>
              </a:solidFill>
            </a:endParaRPr>
          </a:p>
        </p:txBody>
      </p:sp>
      <p:sp>
        <p:nvSpPr>
          <p:cNvPr id="27" name="矩形 26"/>
          <p:cNvSpPr/>
          <p:nvPr/>
        </p:nvSpPr>
        <p:spPr>
          <a:xfrm>
            <a:off x="866754" y="1799159"/>
            <a:ext cx="2747469" cy="444341"/>
          </a:xfrm>
          <a:prstGeom prst="rect">
            <a:avLst/>
          </a:prstGeom>
          <a:solidFill>
            <a:srgbClr val="ECB23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60" b="1" dirty="0">
                <a:solidFill>
                  <a:schemeClr val="bg1"/>
                </a:solidFill>
                <a:latin typeface="微软雅黑" panose="020B0503020204020204" pitchFamily="34" charset="-122"/>
                <a:ea typeface="微软雅黑" panose="020B0503020204020204" pitchFamily="34" charset="-122"/>
              </a:rPr>
              <a:t>让档案</a:t>
            </a:r>
            <a:r>
              <a:rPr lang="zh-CN" altLang="en-US" sz="2160" b="1" dirty="0" smtClean="0">
                <a:solidFill>
                  <a:schemeClr val="bg1"/>
                </a:solidFill>
                <a:latin typeface="微软雅黑" panose="020B0503020204020204" pitchFamily="34" charset="-122"/>
                <a:ea typeface="微软雅黑" panose="020B0503020204020204" pitchFamily="34" charset="-122"/>
              </a:rPr>
              <a:t>更安全更可靠</a:t>
            </a:r>
            <a:endParaRPr lang="zh-CN" altLang="en-US" sz="216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标题 1"/>
          <p:cNvSpPr txBox="1"/>
          <p:nvPr/>
        </p:nvSpPr>
        <p:spPr>
          <a:xfrm>
            <a:off x="971600" y="850093"/>
            <a:ext cx="6768752" cy="425431"/>
          </a:xfrm>
          <a:prstGeom prst="rect">
            <a:avLst/>
          </a:prstGeom>
        </p:spPr>
        <p:txBody>
          <a:bodyPr>
            <a:noAutofit/>
          </a:bodyPr>
          <a:lstStyle/>
          <a:p>
            <a:pPr defTabSz="457200">
              <a:spcBef>
                <a:spcPct val="0"/>
              </a:spcBef>
              <a:defRPr/>
            </a:pPr>
            <a:r>
              <a:rPr kumimoji="1" lang="en-US" altLang="zh-CN" sz="2800" b="1" dirty="0" smtClean="0">
                <a:ln w="3175" cmpd="sng">
                  <a:noFill/>
                </a:ln>
                <a:solidFill>
                  <a:srgbClr val="006600"/>
                </a:solidFill>
                <a:latin typeface="华文新魏" panose="02010800040101010101" pitchFamily="2" charset="-122"/>
                <a:ea typeface="华文新魏" panose="02010800040101010101" pitchFamily="2" charset="-122"/>
              </a:rPr>
              <a:t>9</a:t>
            </a:r>
            <a:r>
              <a:rPr kumimoji="1" lang="zh-CN" altLang="en-US" sz="2800" b="1" dirty="0" smtClean="0">
                <a:ln w="3175" cmpd="sng">
                  <a:noFill/>
                </a:ln>
                <a:solidFill>
                  <a:srgbClr val="006600"/>
                </a:solidFill>
                <a:latin typeface="华文新魏" panose="02010800040101010101" pitchFamily="2" charset="-122"/>
                <a:ea typeface="华文新魏" panose="02010800040101010101" pitchFamily="2" charset="-122"/>
              </a:rPr>
              <a:t>、参与式建设、参与式运维</a:t>
            </a:r>
            <a:endParaRPr kumimoji="1" lang="zh-CN" altLang="en-US" sz="2800" b="1" dirty="0">
              <a:ln w="3175" cmpd="sng">
                <a:noFill/>
              </a:ln>
              <a:solidFill>
                <a:srgbClr val="006600"/>
              </a:solidFill>
              <a:latin typeface="华文新魏" panose="02010800040101010101" pitchFamily="2" charset="-122"/>
              <a:ea typeface="华文新魏" panose="02010800040101010101" pitchFamily="2" charset="-122"/>
            </a:endParaRPr>
          </a:p>
        </p:txBody>
      </p:sp>
      <p:sp>
        <p:nvSpPr>
          <p:cNvPr id="4" name="灯片编号占位符 3"/>
          <p:cNvSpPr>
            <a:spLocks noGrp="1"/>
          </p:cNvSpPr>
          <p:nvPr>
            <p:ph type="sldNum" sz="quarter" idx="12"/>
          </p:nvPr>
        </p:nvSpPr>
        <p:spPr/>
        <p:txBody>
          <a:bodyPr/>
          <a:lstStyle/>
          <a:p>
            <a:fld id="{EAD317D8-9DA8-4BF6-BDF4-B5D3613D706B}" type="slidenum">
              <a:rPr lang="zh-CN" altLang="en-US" smtClean="0">
                <a:solidFill>
                  <a:srgbClr val="000000">
                    <a:tint val="75000"/>
                  </a:srgbClr>
                </a:solidFill>
              </a:rPr>
            </a:fld>
            <a:endParaRPr lang="zh-CN" altLang="en-US">
              <a:solidFill>
                <a:srgbClr val="000000">
                  <a:tint val="75000"/>
                </a:srgbClr>
              </a:solidFill>
            </a:endParaRPr>
          </a:p>
        </p:txBody>
      </p:sp>
      <p:pic>
        <p:nvPicPr>
          <p:cNvPr id="9" name="图片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03648" y="1345787"/>
            <a:ext cx="6562725" cy="5305425"/>
          </a:xfrm>
          <a:prstGeom prst="rect">
            <a:avLst/>
          </a:prstGeom>
        </p:spPr>
      </p:pic>
      <p:sp>
        <p:nvSpPr>
          <p:cNvPr id="5" name="矩形 4"/>
          <p:cNvSpPr/>
          <p:nvPr/>
        </p:nvSpPr>
        <p:spPr>
          <a:xfrm>
            <a:off x="0" y="1373393"/>
            <a:ext cx="647700" cy="20161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vert="eaVert" anchor="ctr"/>
          <a:lstStyle/>
          <a:p>
            <a:pPr algn="ctr">
              <a:defRPr/>
            </a:pPr>
            <a:r>
              <a:rPr lang="zh-CN" altLang="en-US" sz="2000" dirty="0">
                <a:solidFill>
                  <a:srgbClr val="FFFFFF"/>
                </a:solidFill>
              </a:rPr>
              <a:t>运维</a:t>
            </a:r>
            <a:r>
              <a:rPr lang="zh-CN" altLang="en-US" sz="2000" dirty="0" smtClean="0">
                <a:solidFill>
                  <a:srgbClr val="FFFFFF"/>
                </a:solidFill>
              </a:rPr>
              <a:t>体系</a:t>
            </a:r>
            <a:endParaRPr lang="zh-CN" altLang="en-US" sz="20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标题 1"/>
          <p:cNvSpPr>
            <a:spLocks noGrp="1"/>
          </p:cNvSpPr>
          <p:nvPr>
            <p:ph type="title" idx="4294967295"/>
          </p:nvPr>
        </p:nvSpPr>
        <p:spPr>
          <a:xfrm>
            <a:off x="1403648" y="2853531"/>
            <a:ext cx="7484764" cy="1150938"/>
          </a:xfrm>
        </p:spPr>
        <p:txBody>
          <a:bodyPr>
            <a:noAutofit/>
          </a:bodyPr>
          <a:lstStyle/>
          <a:p>
            <a:pPr>
              <a:defRPr/>
            </a:pPr>
            <a:r>
              <a:rPr lang="zh-CN" altLang="en-US" sz="3000" b="1" dirty="0">
                <a:solidFill>
                  <a:srgbClr val="006600"/>
                </a:solidFill>
                <a:latin typeface="微软雅黑" panose="020B0503020204020204" pitchFamily="34" charset="-122"/>
                <a:ea typeface="微软雅黑" panose="020B0503020204020204" pitchFamily="34" charset="-122"/>
              </a:rPr>
              <a:t>四、中山大学现阶段数字档案馆建设实践</a:t>
            </a:r>
            <a:br>
              <a:rPr lang="zh-CN" altLang="en-US" sz="3200" kern="0" dirty="0">
                <a:solidFill>
                  <a:sysClr val="windowText" lastClr="000000"/>
                </a:solidFill>
                <a:latin typeface="楷体" panose="02010609060101010101" pitchFamily="49" charset="-122"/>
                <a:ea typeface="楷体" panose="02010609060101010101" pitchFamily="49" charset="-122"/>
              </a:rPr>
            </a:br>
            <a:endParaRPr lang="zh-CN" altLang="en-US" sz="3000" b="1" dirty="0">
              <a:solidFill>
                <a:srgbClr val="006600"/>
              </a:solidFill>
              <a:latin typeface="微软雅黑" panose="020B0503020204020204" pitchFamily="34" charset="-122"/>
              <a:ea typeface="微软雅黑" panose="020B0503020204020204" pitchFamily="34" charset="-122"/>
            </a:endParaRPr>
          </a:p>
        </p:txBody>
      </p:sp>
      <p:grpSp>
        <p:nvGrpSpPr>
          <p:cNvPr id="5" name="Group 3"/>
          <p:cNvGrpSpPr/>
          <p:nvPr/>
        </p:nvGrpSpPr>
        <p:grpSpPr bwMode="auto">
          <a:xfrm flipV="1">
            <a:off x="895524" y="3052113"/>
            <a:ext cx="292100" cy="504825"/>
            <a:chOff x="0" y="0"/>
            <a:chExt cx="292995" cy="504056"/>
          </a:xfrm>
        </p:grpSpPr>
        <p:sp>
          <p:nvSpPr>
            <p:cNvPr id="6" name="直接连接符 1068"/>
            <p:cNvSpPr>
              <a:spLocks noChangeShapeType="1"/>
            </p:cNvSpPr>
            <p:nvPr/>
          </p:nvSpPr>
          <p:spPr bwMode="auto">
            <a:xfrm>
              <a:off x="292995" y="0"/>
              <a:ext cx="1" cy="504056"/>
            </a:xfrm>
            <a:prstGeom prst="line">
              <a:avLst/>
            </a:prstGeom>
            <a:noFill/>
            <a:ln w="57150" cap="flat" cmpd="sng">
              <a:solidFill>
                <a:srgbClr val="0033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7" name="直接连接符 79"/>
            <p:cNvSpPr>
              <a:spLocks noChangeShapeType="1"/>
            </p:cNvSpPr>
            <p:nvPr/>
          </p:nvSpPr>
          <p:spPr bwMode="auto">
            <a:xfrm>
              <a:off x="139562" y="144016"/>
              <a:ext cx="1" cy="360040"/>
            </a:xfrm>
            <a:prstGeom prst="line">
              <a:avLst/>
            </a:prstGeom>
            <a:noFill/>
            <a:ln w="57150" cap="flat" cmpd="sng">
              <a:solidFill>
                <a:srgbClr val="0066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endParaRPr>
            </a:p>
          </p:txBody>
        </p:sp>
        <p:sp>
          <p:nvSpPr>
            <p:cNvPr id="8" name="直接连接符 84"/>
            <p:cNvSpPr>
              <a:spLocks noChangeShapeType="1"/>
            </p:cNvSpPr>
            <p:nvPr/>
          </p:nvSpPr>
          <p:spPr bwMode="auto">
            <a:xfrm>
              <a:off x="0" y="324036"/>
              <a:ext cx="1" cy="180020"/>
            </a:xfrm>
            <a:prstGeom prst="line">
              <a:avLst/>
            </a:prstGeom>
            <a:noFill/>
            <a:ln w="57150" cap="flat" cmpd="sng">
              <a:solidFill>
                <a:srgbClr val="0099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0" name="内容占位符 2"/>
          <p:cNvSpPr txBox="1"/>
          <p:nvPr/>
        </p:nvSpPr>
        <p:spPr>
          <a:xfrm>
            <a:off x="638239" y="764704"/>
            <a:ext cx="7744270" cy="648072"/>
          </a:xfrm>
          <a:prstGeom prst="rect">
            <a:avLst/>
          </a:prstGeom>
        </p:spPr>
        <p:txBody>
          <a:bodyPr/>
          <a:lstStyle>
            <a:lvl1pPr marL="408305" indent="-408305" algn="l" defTabSz="1088390" rtl="0" eaLnBrk="1" latinLnBrk="0" hangingPunct="1">
              <a:spcBef>
                <a:spcPct val="20000"/>
              </a:spcBef>
              <a:buFont typeface="Arial" panose="020B0604020202020204" pitchFamily="34" charset="0"/>
              <a:buNone/>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ctr">
              <a:defRPr/>
            </a:pPr>
            <a:r>
              <a:rPr lang="zh-CN" altLang="en-US" sz="3000" b="1" dirty="0">
                <a:solidFill>
                  <a:srgbClr val="006600"/>
                </a:solidFill>
                <a:latin typeface="微软雅黑" panose="020B0503020204020204" pitchFamily="34" charset="-122"/>
                <a:ea typeface="微软雅黑" panose="020B0503020204020204" pitchFamily="34" charset="-122"/>
                <a:cs typeface="+mj-cs"/>
              </a:rPr>
              <a:t>构建数字档案馆总体架构</a:t>
            </a:r>
            <a:endParaRPr lang="en-US" altLang="zh-CN" sz="3000" b="1" dirty="0">
              <a:solidFill>
                <a:srgbClr val="006600"/>
              </a:solidFill>
              <a:latin typeface="微软雅黑" panose="020B0503020204020204" pitchFamily="34" charset="-122"/>
              <a:ea typeface="微软雅黑" panose="020B0503020204020204" pitchFamily="34" charset="-122"/>
              <a:cs typeface="+mj-cs"/>
            </a:endParaRPr>
          </a:p>
        </p:txBody>
      </p:sp>
      <p:pic>
        <p:nvPicPr>
          <p:cNvPr id="4" name="图片 3"/>
          <p:cNvPicPr>
            <a:picLocks noChangeAspect="1"/>
          </p:cNvPicPr>
          <p:nvPr/>
        </p:nvPicPr>
        <p:blipFill>
          <a:blip r:embed="rId2"/>
          <a:stretch>
            <a:fillRect/>
          </a:stretch>
        </p:blipFill>
        <p:spPr>
          <a:xfrm>
            <a:off x="1403648" y="1614675"/>
            <a:ext cx="6213453" cy="4769617"/>
          </a:xfrm>
          <a:prstGeom prst="rect">
            <a:avLst/>
          </a:prstGeom>
        </p:spPr>
      </p:pic>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 name="文本框 1"/>
          <p:cNvSpPr txBox="1"/>
          <p:nvPr/>
        </p:nvSpPr>
        <p:spPr>
          <a:xfrm>
            <a:off x="467544" y="840968"/>
            <a:ext cx="8280920" cy="5497659"/>
          </a:xfrm>
          <a:prstGeom prst="rect">
            <a:avLst/>
          </a:prstGeom>
          <a:noFill/>
        </p:spPr>
        <p:txBody>
          <a:bodyPr wrap="square" rtlCol="0">
            <a:spAutoFit/>
          </a:bodyPr>
          <a:lstStyle/>
          <a:p>
            <a:pPr marR="0" lvl="0" defTabSz="914400" eaLnBrk="1" fontAlgn="auto" latinLnBrk="0" hangingPunct="1">
              <a:lnSpc>
                <a:spcPct val="125000"/>
              </a:lnSpc>
              <a:spcBef>
                <a:spcPts val="0"/>
              </a:spcBef>
              <a:spcAft>
                <a:spcPts val="1200"/>
              </a:spcAft>
              <a:buClrTx/>
              <a:buSzTx/>
              <a:defRPr/>
            </a:pPr>
            <a:r>
              <a:rPr kumimoji="1" lang="en-US" altLang="zh-CN" sz="2500" b="1" kern="0" dirty="0">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1</a:t>
            </a:r>
            <a:r>
              <a:rPr kumimoji="1" lang="zh-CN" altLang="en-US" sz="2500" b="1" i="0" u="none" strike="noStrike" kern="0" cap="none" spc="0" normalizeH="0" baseline="0" noProof="0" dirty="0">
                <a:ln>
                  <a:noFill/>
                </a:ln>
                <a:solidFill>
                  <a:srgbClr val="006600"/>
                </a:solidFill>
                <a:effectLst/>
                <a:uLnTx/>
                <a:uFillTx/>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、党中央国务院高度重视电子文件管理工作</a:t>
            </a:r>
            <a:endParaRPr kumimoji="1" lang="en-US" altLang="zh-CN" sz="2500" b="1" i="0" u="none" strike="noStrike" kern="0" cap="none" spc="0" normalizeH="0" baseline="0" noProof="0" dirty="0">
              <a:ln>
                <a:noFill/>
              </a:ln>
              <a:solidFill>
                <a:srgbClr val="006600"/>
              </a:solidFill>
              <a:effectLst/>
              <a:uLnTx/>
              <a:uFillTx/>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endParaRPr>
          </a:p>
          <a:p>
            <a:pPr marL="285750" marR="0" lvl="0" indent="-285750" algn="just" defTabSz="914400" eaLnBrk="1" fontAlgn="auto" latinLnBrk="0" hangingPunct="1">
              <a:lnSpc>
                <a:spcPct val="125000"/>
              </a:lnSpc>
              <a:spcBef>
                <a:spcPts val="0"/>
              </a:spcBef>
              <a:spcAft>
                <a:spcPts val="1200"/>
              </a:spcAft>
              <a:buClr>
                <a:schemeClr val="tx2"/>
              </a:buClr>
              <a:buSzTx/>
              <a:buFont typeface="Wingdings" panose="05000000000000000000" pitchFamily="2" charset="2"/>
              <a:buChar char="l"/>
              <a:defRPr/>
            </a:pPr>
            <a:r>
              <a:rPr kumimoji="1" lang="en-US" altLang="zh-CN" sz="1800" b="0" i="0" u="none" strike="noStrike" kern="0" cap="none" spc="0" normalizeH="0" baseline="0" noProof="0" dirty="0">
                <a:ln>
                  <a:noFill/>
                </a:ln>
                <a:solidFill>
                  <a:sysClr val="windowText" lastClr="000000"/>
                </a:solidFill>
                <a:effectLst/>
                <a:uLnTx/>
                <a:uFillTx/>
                <a:latin typeface="+mn-ea"/>
              </a:rPr>
              <a:t>2009</a:t>
            </a:r>
            <a:r>
              <a:rPr kumimoji="1" lang="zh-CN" altLang="en-US" sz="1800" b="0" i="0" u="none" strike="noStrike" kern="0" cap="none" spc="0" normalizeH="0" baseline="0" noProof="0" dirty="0">
                <a:ln>
                  <a:noFill/>
                </a:ln>
                <a:solidFill>
                  <a:sysClr val="windowText" lastClr="000000"/>
                </a:solidFill>
                <a:effectLst/>
                <a:uLnTx/>
                <a:uFillTx/>
                <a:latin typeface="+mn-ea"/>
              </a:rPr>
              <a:t>年，</a:t>
            </a:r>
            <a:r>
              <a:rPr kumimoji="1" lang="zh-CN" altLang="en-US" sz="1800" b="1" i="0" u="none" strike="noStrike" kern="0" cap="none" spc="0" normalizeH="0" baseline="0" noProof="0" dirty="0">
                <a:ln>
                  <a:noFill/>
                </a:ln>
                <a:solidFill>
                  <a:sysClr val="windowText" lastClr="000000"/>
                </a:solidFill>
                <a:effectLst/>
                <a:uLnTx/>
                <a:uFillTx/>
                <a:latin typeface="+mn-ea"/>
              </a:rPr>
              <a:t>中办、国办联合发文</a:t>
            </a:r>
            <a:r>
              <a:rPr kumimoji="1" lang="en-US" altLang="zh-CN" sz="1800" b="1" i="0" u="none" strike="noStrike" kern="0" cap="none" spc="0" normalizeH="0" baseline="0" noProof="0" dirty="0">
                <a:ln>
                  <a:noFill/>
                </a:ln>
                <a:solidFill>
                  <a:sysClr val="windowText" lastClr="000000"/>
                </a:solidFill>
                <a:effectLst/>
                <a:uLnTx/>
                <a:uFillTx/>
                <a:latin typeface="+mn-ea"/>
              </a:rPr>
              <a:t>《</a:t>
            </a:r>
            <a:r>
              <a:rPr kumimoji="1" lang="zh-CN" altLang="en-US" sz="1800" b="1" i="0" u="none" strike="noStrike" kern="0" cap="none" spc="0" normalizeH="0" baseline="0" noProof="0" dirty="0">
                <a:ln>
                  <a:noFill/>
                </a:ln>
                <a:solidFill>
                  <a:sysClr val="windowText" lastClr="000000"/>
                </a:solidFill>
                <a:effectLst/>
                <a:uLnTx/>
                <a:uFillTx/>
                <a:latin typeface="+mn-ea"/>
              </a:rPr>
              <a:t>电子文件管理暂行办法</a:t>
            </a:r>
            <a:r>
              <a:rPr kumimoji="1" lang="en-US" altLang="zh-CN" sz="1800" b="1" i="0" u="none" strike="noStrike" kern="0" cap="none" spc="0" normalizeH="0" baseline="0" noProof="0" dirty="0">
                <a:ln>
                  <a:noFill/>
                </a:ln>
                <a:solidFill>
                  <a:sysClr val="windowText" lastClr="000000"/>
                </a:solidFill>
                <a:effectLst/>
                <a:uLnTx/>
                <a:uFillTx/>
                <a:latin typeface="+mn-ea"/>
              </a:rPr>
              <a:t>》</a:t>
            </a:r>
            <a:r>
              <a:rPr kumimoji="1" lang="zh-CN" altLang="en-US" sz="1800" b="1" i="0" u="none" strike="noStrike" kern="0" cap="none" spc="0" normalizeH="0" baseline="0" noProof="0" dirty="0">
                <a:ln>
                  <a:noFill/>
                </a:ln>
                <a:solidFill>
                  <a:sysClr val="windowText" lastClr="000000"/>
                </a:solidFill>
                <a:effectLst/>
                <a:uLnTx/>
                <a:uFillTx/>
                <a:latin typeface="+mn-ea"/>
              </a:rPr>
              <a:t>（中办国办</a:t>
            </a:r>
            <a:r>
              <a:rPr kumimoji="1" lang="en-US" altLang="zh-CN" sz="1800" b="1" i="0" u="none" strike="noStrike" kern="0" cap="none" spc="0" normalizeH="0" baseline="0" noProof="0" dirty="0">
                <a:ln>
                  <a:noFill/>
                </a:ln>
                <a:solidFill>
                  <a:sysClr val="windowText" lastClr="000000"/>
                </a:solidFill>
                <a:effectLst/>
                <a:uLnTx/>
                <a:uFillTx/>
                <a:latin typeface="+mn-ea"/>
              </a:rPr>
              <a:t>[2009]39</a:t>
            </a:r>
            <a:r>
              <a:rPr kumimoji="1" lang="zh-CN" altLang="en-US" sz="1800" b="1" i="0" u="none" strike="noStrike" kern="0" cap="none" spc="0" normalizeH="0" baseline="0" noProof="0" dirty="0">
                <a:ln>
                  <a:noFill/>
                </a:ln>
                <a:solidFill>
                  <a:sysClr val="windowText" lastClr="000000"/>
                </a:solidFill>
                <a:effectLst/>
                <a:uLnTx/>
                <a:uFillTx/>
                <a:latin typeface="+mn-ea"/>
              </a:rPr>
              <a:t>号）以法规文件形式高度重视加强电子文件管理。</a:t>
            </a:r>
            <a:r>
              <a:rPr kumimoji="1" lang="zh-CN" altLang="en-US" sz="1800" b="0" i="0" u="none" strike="noStrike" kern="0" cap="none" spc="0" normalizeH="0" baseline="0" noProof="0" dirty="0">
                <a:ln>
                  <a:noFill/>
                </a:ln>
                <a:solidFill>
                  <a:sysClr val="windowText" lastClr="000000"/>
                </a:solidFill>
                <a:effectLst/>
                <a:uLnTx/>
                <a:uFillTx/>
                <a:latin typeface="+mn-ea"/>
              </a:rPr>
              <a:t>各地区各部门领导高度重视，对贯彻落实</a:t>
            </a:r>
            <a:r>
              <a:rPr kumimoji="1" lang="en-US" altLang="zh-CN" sz="1800" b="0" i="0" u="none" strike="noStrike" kern="0" cap="none" spc="0" normalizeH="0" baseline="0" noProof="0" dirty="0">
                <a:ln>
                  <a:noFill/>
                </a:ln>
                <a:solidFill>
                  <a:sysClr val="windowText" lastClr="000000"/>
                </a:solidFill>
                <a:effectLst/>
                <a:uLnTx/>
                <a:uFillTx/>
                <a:latin typeface="+mn-ea"/>
              </a:rPr>
              <a:t>39</a:t>
            </a:r>
            <a:r>
              <a:rPr kumimoji="1" lang="zh-CN" altLang="en-US" sz="1800" b="0" i="0" u="none" strike="noStrike" kern="0" cap="none" spc="0" normalizeH="0" baseline="0" noProof="0" dirty="0">
                <a:ln>
                  <a:noFill/>
                </a:ln>
                <a:solidFill>
                  <a:sysClr val="windowText" lastClr="000000"/>
                </a:solidFill>
                <a:effectLst/>
                <a:uLnTx/>
                <a:uFillTx/>
                <a:latin typeface="+mn-ea"/>
              </a:rPr>
              <a:t>号文件作出重要批示指示。</a:t>
            </a:r>
            <a:endParaRPr kumimoji="1" lang="en-US" altLang="zh-CN" sz="1800" b="0" i="0" u="none" strike="noStrike" kern="0" cap="none" spc="0" normalizeH="0" baseline="0" noProof="0" dirty="0">
              <a:ln>
                <a:noFill/>
              </a:ln>
              <a:solidFill>
                <a:sysClr val="windowText" lastClr="000000"/>
              </a:solidFill>
              <a:effectLst/>
              <a:uLnTx/>
              <a:uFillTx/>
              <a:latin typeface="+mn-ea"/>
            </a:endParaRPr>
          </a:p>
          <a:p>
            <a:pPr marL="285750" marR="0" lvl="0" indent="-285750" algn="just" defTabSz="914400" eaLnBrk="1" fontAlgn="auto" latinLnBrk="0" hangingPunct="1">
              <a:lnSpc>
                <a:spcPct val="125000"/>
              </a:lnSpc>
              <a:spcBef>
                <a:spcPts val="0"/>
              </a:spcBef>
              <a:spcAft>
                <a:spcPts val="1200"/>
              </a:spcAft>
              <a:buClr>
                <a:schemeClr val="tx2"/>
              </a:buClr>
              <a:buSzTx/>
              <a:buFont typeface="Wingdings" panose="05000000000000000000" pitchFamily="2" charset="2"/>
              <a:buChar char="l"/>
              <a:defRPr/>
            </a:pPr>
            <a:r>
              <a:rPr kumimoji="1" lang="en-US" altLang="zh-CN" sz="1800" b="0" i="0" u="none" strike="noStrike" kern="0" cap="none" spc="0" normalizeH="0" baseline="0" noProof="0" dirty="0">
                <a:ln>
                  <a:noFill/>
                </a:ln>
                <a:solidFill>
                  <a:sysClr val="windowText" lastClr="000000"/>
                </a:solidFill>
                <a:effectLst/>
                <a:uLnTx/>
                <a:uFillTx/>
                <a:latin typeface="+mn-ea"/>
              </a:rPr>
              <a:t>2009</a:t>
            </a:r>
            <a:r>
              <a:rPr kumimoji="1" lang="zh-CN" altLang="en-US" sz="1800" b="0" i="0" u="none" strike="noStrike" kern="0" cap="none" spc="0" normalizeH="0" baseline="0" noProof="0" dirty="0">
                <a:ln>
                  <a:noFill/>
                </a:ln>
                <a:solidFill>
                  <a:sysClr val="windowText" lastClr="000000"/>
                </a:solidFill>
                <a:effectLst/>
                <a:uLnTx/>
                <a:uFillTx/>
                <a:latin typeface="+mn-ea"/>
              </a:rPr>
              <a:t>年，</a:t>
            </a:r>
            <a:r>
              <a:rPr kumimoji="1" lang="zh-CN" altLang="en-US" sz="1800" b="1" i="0" u="none" strike="noStrike" kern="0" cap="none" spc="0" normalizeH="0" baseline="0" noProof="0" dirty="0">
                <a:ln>
                  <a:noFill/>
                </a:ln>
                <a:solidFill>
                  <a:sysClr val="windowText" lastClr="000000"/>
                </a:solidFill>
                <a:effectLst/>
                <a:uLnTx/>
                <a:uFillTx/>
                <a:latin typeface="+mn-ea"/>
              </a:rPr>
              <a:t>由中办牵头，成立十部委联合的国家电子文件管理部级联席会议，</a:t>
            </a:r>
            <a:r>
              <a:rPr kumimoji="1" lang="zh-CN" altLang="en-US" sz="1800" b="0" i="0" u="none" strike="noStrike" kern="0" cap="none" spc="0" normalizeH="0" baseline="0" noProof="0" dirty="0">
                <a:ln>
                  <a:noFill/>
                </a:ln>
                <a:solidFill>
                  <a:sysClr val="windowText" lastClr="000000"/>
                </a:solidFill>
                <a:effectLst/>
                <a:uLnTx/>
                <a:uFillTx/>
                <a:latin typeface="+mn-ea"/>
              </a:rPr>
              <a:t>统筹推动国家电子文件管理工作（国家密码管理局、国家档案局、工信部、发改委、财政部、国家保密局）。</a:t>
            </a:r>
            <a:endParaRPr kumimoji="1" lang="en-US" altLang="zh-CN" sz="1800" b="0" i="0" u="none" strike="noStrike" kern="0" cap="none" spc="0" normalizeH="0" baseline="0" noProof="0" dirty="0">
              <a:ln>
                <a:noFill/>
              </a:ln>
              <a:solidFill>
                <a:sysClr val="windowText" lastClr="000000"/>
              </a:solidFill>
              <a:effectLst/>
              <a:uLnTx/>
              <a:uFillTx/>
              <a:latin typeface="+mn-ea"/>
            </a:endParaRPr>
          </a:p>
          <a:p>
            <a:pPr marL="285750" marR="0" lvl="0" indent="-285750" algn="just" defTabSz="914400" eaLnBrk="1" fontAlgn="auto" latinLnBrk="0" hangingPunct="1">
              <a:lnSpc>
                <a:spcPct val="125000"/>
              </a:lnSpc>
              <a:spcBef>
                <a:spcPts val="0"/>
              </a:spcBef>
              <a:spcAft>
                <a:spcPts val="1200"/>
              </a:spcAft>
              <a:buClr>
                <a:schemeClr val="tx2"/>
              </a:buClr>
              <a:buSzTx/>
              <a:buFont typeface="Wingdings" panose="05000000000000000000" pitchFamily="2" charset="2"/>
              <a:buChar char="l"/>
              <a:defRPr/>
            </a:pPr>
            <a:r>
              <a:rPr kumimoji="1" lang="en-US" altLang="zh-CN" sz="1800" b="0" i="0" u="none" strike="noStrike" kern="0" cap="none" spc="0" normalizeH="0" baseline="0" noProof="0" dirty="0">
                <a:ln>
                  <a:noFill/>
                </a:ln>
                <a:solidFill>
                  <a:sysClr val="windowText" lastClr="000000"/>
                </a:solidFill>
                <a:effectLst/>
                <a:uLnTx/>
                <a:uFillTx/>
                <a:latin typeface="+mn-ea"/>
              </a:rPr>
              <a:t>2011</a:t>
            </a:r>
            <a:r>
              <a:rPr kumimoji="1" lang="zh-CN" altLang="en-US" sz="1800" b="0" i="0" u="none" strike="noStrike" kern="0" cap="none" spc="0" normalizeH="0" baseline="0" noProof="0" dirty="0">
                <a:ln>
                  <a:noFill/>
                </a:ln>
                <a:solidFill>
                  <a:sysClr val="windowText" lastClr="000000"/>
                </a:solidFill>
                <a:effectLst/>
                <a:uLnTx/>
                <a:uFillTx/>
                <a:latin typeface="+mn-ea"/>
              </a:rPr>
              <a:t>年，</a:t>
            </a:r>
            <a:r>
              <a:rPr kumimoji="1" lang="en-US" altLang="zh-CN" sz="1800" b="1" i="0" u="none" strike="noStrike" kern="0" cap="none" spc="0" normalizeH="0" baseline="0" noProof="0" dirty="0">
                <a:ln>
                  <a:noFill/>
                </a:ln>
                <a:solidFill>
                  <a:sysClr val="windowText" lastClr="000000"/>
                </a:solidFill>
                <a:effectLst/>
                <a:uLnTx/>
                <a:uFillTx/>
                <a:latin typeface="+mn-ea"/>
              </a:rPr>
              <a:t>《</a:t>
            </a:r>
            <a:r>
              <a:rPr kumimoji="1" lang="zh-CN" altLang="en-US" sz="1800" b="1" i="0" u="none" strike="noStrike" kern="0" cap="none" spc="0" normalizeH="0" baseline="0" noProof="0" dirty="0">
                <a:ln>
                  <a:noFill/>
                </a:ln>
                <a:solidFill>
                  <a:sysClr val="windowText" lastClr="000000"/>
                </a:solidFill>
                <a:effectLst/>
                <a:uLnTx/>
                <a:uFillTx/>
                <a:latin typeface="+mn-ea"/>
              </a:rPr>
              <a:t>国家电子文件管理工作规划（</a:t>
            </a:r>
            <a:r>
              <a:rPr kumimoji="1" lang="en-US" altLang="zh-CN" sz="1800" b="1" i="0" u="none" strike="noStrike" kern="0" cap="none" spc="0" normalizeH="0" baseline="0" noProof="0" dirty="0">
                <a:ln>
                  <a:noFill/>
                </a:ln>
                <a:solidFill>
                  <a:sysClr val="windowText" lastClr="000000"/>
                </a:solidFill>
                <a:effectLst/>
                <a:uLnTx/>
                <a:uFillTx/>
                <a:latin typeface="+mn-ea"/>
              </a:rPr>
              <a:t>2011-2015</a:t>
            </a:r>
            <a:r>
              <a:rPr kumimoji="1" lang="zh-CN" altLang="en-US" sz="1800" b="1" i="0" u="none" strike="noStrike" kern="0" cap="none" spc="0" normalizeH="0" baseline="0" noProof="0" dirty="0">
                <a:ln>
                  <a:noFill/>
                </a:ln>
                <a:solidFill>
                  <a:sysClr val="windowText" lastClr="000000"/>
                </a:solidFill>
                <a:effectLst/>
                <a:uLnTx/>
                <a:uFillTx/>
                <a:latin typeface="+mn-ea"/>
              </a:rPr>
              <a:t>年）</a:t>
            </a:r>
            <a:r>
              <a:rPr kumimoji="1" lang="en-US" altLang="zh-CN" sz="1800" b="1" i="0" u="none" strike="noStrike" kern="0" cap="none" spc="0" normalizeH="0" baseline="0" noProof="0" dirty="0">
                <a:ln>
                  <a:noFill/>
                </a:ln>
                <a:solidFill>
                  <a:sysClr val="windowText" lastClr="000000"/>
                </a:solidFill>
                <a:effectLst/>
                <a:uLnTx/>
                <a:uFillTx/>
                <a:latin typeface="+mn-ea"/>
              </a:rPr>
              <a:t>》</a:t>
            </a:r>
            <a:r>
              <a:rPr kumimoji="1" lang="zh-CN" altLang="en-US" sz="1800" b="1" i="0" u="none" strike="noStrike" kern="0" cap="none" spc="0" normalizeH="0" baseline="0" noProof="0" dirty="0">
                <a:ln>
                  <a:noFill/>
                </a:ln>
                <a:solidFill>
                  <a:sysClr val="windowText" lastClr="000000"/>
                </a:solidFill>
                <a:effectLst/>
                <a:uLnTx/>
                <a:uFillTx/>
                <a:latin typeface="+mn-ea"/>
              </a:rPr>
              <a:t>（中办国办厅字</a:t>
            </a:r>
            <a:r>
              <a:rPr kumimoji="1" lang="en-US" altLang="zh-CN" sz="1800" b="1" i="0" u="none" strike="noStrike" kern="0" cap="none" spc="0" normalizeH="0" baseline="0" noProof="0" dirty="0">
                <a:ln>
                  <a:noFill/>
                </a:ln>
                <a:solidFill>
                  <a:sysClr val="windowText" lastClr="000000"/>
                </a:solidFill>
                <a:effectLst/>
                <a:uLnTx/>
                <a:uFillTx/>
                <a:latin typeface="+mn-ea"/>
              </a:rPr>
              <a:t>[2011]9</a:t>
            </a:r>
            <a:r>
              <a:rPr kumimoji="1" lang="zh-CN" altLang="en-US" sz="1800" b="1" i="0" u="none" strike="noStrike" kern="0" cap="none" spc="0" normalizeH="0" baseline="0" noProof="0" dirty="0">
                <a:ln>
                  <a:noFill/>
                </a:ln>
                <a:solidFill>
                  <a:sysClr val="windowText" lastClr="000000"/>
                </a:solidFill>
                <a:effectLst/>
                <a:uLnTx/>
                <a:uFillTx/>
                <a:latin typeface="+mn-ea"/>
              </a:rPr>
              <a:t>号），</a:t>
            </a:r>
            <a:r>
              <a:rPr kumimoji="1" lang="zh-CN" altLang="en-US" sz="1800" b="0" i="0" u="none" strike="noStrike" kern="0" cap="none" spc="0" normalizeH="0" baseline="0" noProof="0" dirty="0">
                <a:ln>
                  <a:noFill/>
                </a:ln>
                <a:solidFill>
                  <a:sysClr val="windowText" lastClr="000000"/>
                </a:solidFill>
                <a:effectLst/>
                <a:uLnTx/>
                <a:uFillTx/>
                <a:latin typeface="+mn-ea"/>
              </a:rPr>
              <a:t>对“十二五”电子文件管理工作提出明确要求。</a:t>
            </a:r>
            <a:endParaRPr kumimoji="1" lang="zh-CN" altLang="en-US" sz="1800" b="0" i="0" u="none" strike="noStrike" kern="0" cap="none" spc="0" normalizeH="0" baseline="0" noProof="0" dirty="0">
              <a:ln>
                <a:noFill/>
              </a:ln>
              <a:solidFill>
                <a:sysClr val="windowText" lastClr="000000"/>
              </a:solidFill>
              <a:effectLst/>
              <a:uLnTx/>
              <a:uFillTx/>
              <a:latin typeface="+mn-ea"/>
            </a:endParaRPr>
          </a:p>
          <a:p>
            <a:pPr marL="285750" marR="0" lvl="0" indent="-285750" algn="just" defTabSz="914400" eaLnBrk="1" fontAlgn="auto" latinLnBrk="0" hangingPunct="1">
              <a:lnSpc>
                <a:spcPct val="125000"/>
              </a:lnSpc>
              <a:spcBef>
                <a:spcPts val="0"/>
              </a:spcBef>
              <a:spcAft>
                <a:spcPts val="1200"/>
              </a:spcAft>
              <a:buClr>
                <a:schemeClr val="tx2"/>
              </a:buClr>
              <a:buSzTx/>
              <a:buFont typeface="Wingdings" panose="05000000000000000000" pitchFamily="2" charset="2"/>
              <a:buChar char="l"/>
              <a:defRPr/>
            </a:pPr>
            <a:r>
              <a:rPr kumimoji="1" lang="en-US" altLang="zh-CN" sz="1800" b="0" i="0" u="none" strike="noStrike" kern="0" cap="none" spc="0" normalizeH="0" baseline="0" noProof="0" dirty="0">
                <a:ln>
                  <a:noFill/>
                </a:ln>
                <a:solidFill>
                  <a:sysClr val="windowText" lastClr="000000"/>
                </a:solidFill>
                <a:effectLst/>
                <a:uLnTx/>
                <a:uFillTx/>
                <a:latin typeface="+mn-ea"/>
              </a:rPr>
              <a:t>2012</a:t>
            </a:r>
            <a:r>
              <a:rPr kumimoji="1" lang="zh-CN" altLang="en-US" sz="1800" b="0" i="0" u="none" strike="noStrike" kern="0" cap="none" spc="0" normalizeH="0" baseline="0" noProof="0" dirty="0">
                <a:ln>
                  <a:noFill/>
                </a:ln>
                <a:solidFill>
                  <a:sysClr val="windowText" lastClr="000000"/>
                </a:solidFill>
                <a:effectLst/>
                <a:uLnTx/>
                <a:uFillTx/>
                <a:latin typeface="+mn-ea"/>
              </a:rPr>
              <a:t>年，</a:t>
            </a:r>
            <a:r>
              <a:rPr kumimoji="1" lang="en-US" altLang="zh-CN" sz="1800" b="1" i="0" u="none" strike="noStrike" kern="0" cap="none" spc="0" normalizeH="0" baseline="0" noProof="0" dirty="0">
                <a:ln>
                  <a:noFill/>
                </a:ln>
                <a:solidFill>
                  <a:sysClr val="windowText" lastClr="000000"/>
                </a:solidFill>
                <a:effectLst/>
                <a:uLnTx/>
                <a:uFillTx/>
                <a:latin typeface="+mn-ea"/>
              </a:rPr>
              <a:t>《</a:t>
            </a:r>
            <a:r>
              <a:rPr kumimoji="1" lang="zh-CN" altLang="en-US" sz="1800" b="1" i="0" u="none" strike="noStrike" kern="0" cap="none" spc="0" normalizeH="0" baseline="0" noProof="0" dirty="0">
                <a:ln>
                  <a:noFill/>
                </a:ln>
                <a:solidFill>
                  <a:sysClr val="windowText" lastClr="000000"/>
                </a:solidFill>
                <a:effectLst/>
                <a:uLnTx/>
                <a:uFillTx/>
                <a:latin typeface="+mn-ea"/>
              </a:rPr>
              <a:t>关于开展电子文件管理试点工作的通知</a:t>
            </a:r>
            <a:r>
              <a:rPr kumimoji="1" lang="en-US" altLang="zh-CN" sz="1800" b="1" i="0" u="none" strike="noStrike" kern="0" cap="none" spc="0" normalizeH="0" baseline="0" noProof="0" dirty="0">
                <a:ln>
                  <a:noFill/>
                </a:ln>
                <a:solidFill>
                  <a:sysClr val="windowText" lastClr="000000"/>
                </a:solidFill>
                <a:effectLst/>
                <a:uLnTx/>
                <a:uFillTx/>
                <a:latin typeface="+mn-ea"/>
              </a:rPr>
              <a:t>》</a:t>
            </a:r>
            <a:r>
              <a:rPr kumimoji="1" lang="zh-CN" altLang="en-US" sz="1800" b="1" i="0" u="none" strike="noStrike" kern="0" cap="none" spc="0" normalizeH="0" baseline="0" noProof="0" dirty="0">
                <a:ln>
                  <a:noFill/>
                </a:ln>
                <a:solidFill>
                  <a:sysClr val="windowText" lastClr="000000"/>
                </a:solidFill>
                <a:effectLst/>
                <a:uLnTx/>
                <a:uFillTx/>
                <a:latin typeface="+mn-ea"/>
              </a:rPr>
              <a:t>（国电联办发</a:t>
            </a:r>
            <a:r>
              <a:rPr kumimoji="1" lang="en-US" altLang="zh-CN" sz="1800" b="1" i="0" u="none" strike="noStrike" kern="0" cap="none" spc="0" normalizeH="0" baseline="0" noProof="0" dirty="0">
                <a:ln>
                  <a:noFill/>
                </a:ln>
                <a:solidFill>
                  <a:sysClr val="windowText" lastClr="000000"/>
                </a:solidFill>
                <a:effectLst/>
                <a:uLnTx/>
                <a:uFillTx/>
                <a:latin typeface="+mn-ea"/>
              </a:rPr>
              <a:t>[2012]1</a:t>
            </a:r>
            <a:r>
              <a:rPr kumimoji="1" lang="zh-CN" altLang="en-US" sz="1800" b="1" i="0" u="none" strike="noStrike" kern="0" cap="none" spc="0" normalizeH="0" baseline="0" noProof="0" dirty="0">
                <a:ln>
                  <a:noFill/>
                </a:ln>
                <a:solidFill>
                  <a:sysClr val="windowText" lastClr="000000"/>
                </a:solidFill>
                <a:effectLst/>
                <a:uLnTx/>
                <a:uFillTx/>
                <a:latin typeface="+mn-ea"/>
              </a:rPr>
              <a:t>号），启动全国范围的电子文件管理试点工作。</a:t>
            </a:r>
            <a:endParaRPr kumimoji="1" lang="en-US" altLang="zh-CN" sz="1800" b="1" i="0" u="none" strike="noStrike" kern="0" cap="none" spc="0" normalizeH="0" baseline="0" noProof="0" dirty="0">
              <a:ln>
                <a:noFill/>
              </a:ln>
              <a:solidFill>
                <a:sysClr val="windowText" lastClr="000000"/>
              </a:solidFill>
              <a:effectLst/>
              <a:uLnTx/>
              <a:uFillTx/>
              <a:latin typeface="+mn-ea"/>
            </a:endParaRPr>
          </a:p>
          <a:p>
            <a:pPr marL="285750" marR="0" lvl="0" indent="-285750" algn="just" defTabSz="914400" eaLnBrk="1" fontAlgn="auto" latinLnBrk="0" hangingPunct="1">
              <a:lnSpc>
                <a:spcPct val="125000"/>
              </a:lnSpc>
              <a:spcBef>
                <a:spcPts val="0"/>
              </a:spcBef>
              <a:spcAft>
                <a:spcPts val="1200"/>
              </a:spcAft>
              <a:buClr>
                <a:schemeClr val="tx2"/>
              </a:buClr>
              <a:buSzTx/>
              <a:buFont typeface="Wingdings" panose="05000000000000000000" pitchFamily="2" charset="2"/>
              <a:buChar char="l"/>
              <a:defRPr/>
            </a:pPr>
            <a:r>
              <a:rPr kumimoji="1" lang="en-US" altLang="zh-CN" sz="1800" b="0" i="0" u="none" strike="noStrike" kern="0" cap="none" spc="0" normalizeH="0" baseline="0" noProof="0" dirty="0">
                <a:ln>
                  <a:noFill/>
                </a:ln>
                <a:solidFill>
                  <a:sysClr val="windowText" lastClr="000000"/>
                </a:solidFill>
                <a:effectLst/>
                <a:uLnTx/>
                <a:uFillTx/>
                <a:latin typeface="+mn-ea"/>
              </a:rPr>
              <a:t>2015</a:t>
            </a:r>
            <a:r>
              <a:rPr kumimoji="1" lang="zh-CN" altLang="en-US" sz="1800" b="0" i="0" u="none" strike="noStrike" kern="0" cap="none" spc="0" normalizeH="0" baseline="0" noProof="0" dirty="0">
                <a:ln>
                  <a:noFill/>
                </a:ln>
                <a:solidFill>
                  <a:sysClr val="windowText" lastClr="000000"/>
                </a:solidFill>
                <a:effectLst/>
                <a:uLnTx/>
                <a:uFillTx/>
                <a:latin typeface="+mn-ea"/>
              </a:rPr>
              <a:t>年，</a:t>
            </a:r>
            <a:r>
              <a:rPr kumimoji="1" lang="en-US" altLang="zh-CN" sz="1800" b="1" i="0" u="none" strike="noStrike" kern="0" cap="none" spc="0" normalizeH="0" baseline="0" noProof="0" dirty="0">
                <a:ln>
                  <a:noFill/>
                </a:ln>
                <a:solidFill>
                  <a:sysClr val="windowText" lastClr="000000"/>
                </a:solidFill>
                <a:effectLst/>
                <a:uLnTx/>
                <a:uFillTx/>
                <a:latin typeface="+mn-ea"/>
              </a:rPr>
              <a:t>《</a:t>
            </a:r>
            <a:r>
              <a:rPr kumimoji="1" lang="zh-CN" altLang="en-US" sz="1800" b="1" i="0" u="none" strike="noStrike" kern="0" cap="none" spc="0" normalizeH="0" baseline="0" noProof="0" dirty="0">
                <a:ln>
                  <a:noFill/>
                </a:ln>
                <a:solidFill>
                  <a:sysClr val="windowText" lastClr="000000"/>
                </a:solidFill>
                <a:effectLst/>
                <a:uLnTx/>
                <a:uFillTx/>
                <a:latin typeface="+mn-ea"/>
              </a:rPr>
              <a:t>国家电子文件管理“十三五”工作规划</a:t>
            </a:r>
            <a:r>
              <a:rPr kumimoji="1" lang="en-US" altLang="zh-CN" sz="1800" b="1" i="0" u="none" strike="noStrike" kern="0" cap="none" spc="0" normalizeH="0" baseline="0" noProof="0" dirty="0">
                <a:ln>
                  <a:noFill/>
                </a:ln>
                <a:solidFill>
                  <a:sysClr val="windowText" lastClr="000000"/>
                </a:solidFill>
                <a:effectLst/>
                <a:uLnTx/>
                <a:uFillTx/>
                <a:latin typeface="+mn-ea"/>
              </a:rPr>
              <a:t>》</a:t>
            </a:r>
            <a:r>
              <a:rPr kumimoji="1" lang="zh-CN" altLang="en-US" sz="1800" b="1" i="0" u="none" strike="noStrike" kern="0" cap="none" spc="0" normalizeH="0" baseline="0" noProof="0" dirty="0">
                <a:ln>
                  <a:noFill/>
                </a:ln>
                <a:solidFill>
                  <a:sysClr val="windowText" lastClr="000000"/>
                </a:solidFill>
                <a:effectLst/>
                <a:uLnTx/>
                <a:uFillTx/>
                <a:latin typeface="+mn-ea"/>
              </a:rPr>
              <a:t>组织制定，</a:t>
            </a:r>
            <a:r>
              <a:rPr kumimoji="1" lang="zh-CN" altLang="en-US" sz="1800" b="0" i="0" u="none" strike="noStrike" kern="0" cap="none" spc="0" normalizeH="0" baseline="0" noProof="0" dirty="0">
                <a:ln>
                  <a:noFill/>
                </a:ln>
                <a:solidFill>
                  <a:sysClr val="windowText" lastClr="000000"/>
                </a:solidFill>
                <a:effectLst/>
                <a:uLnTx/>
                <a:uFillTx/>
                <a:latin typeface="+mn-ea"/>
              </a:rPr>
              <a:t>明确提出推动重点行业的电子文件管理工作。</a:t>
            </a:r>
            <a:endParaRPr kumimoji="1" lang="en-US" altLang="zh-CN" sz="1800" b="0" i="0" u="none" strike="noStrike" kern="0" cap="none" spc="0" normalizeH="0" baseline="0" noProof="0" dirty="0">
              <a:ln>
                <a:noFill/>
              </a:ln>
              <a:solidFill>
                <a:sysClr val="windowText" lastClr="000000"/>
              </a:solidFill>
              <a:effectLst/>
              <a:uLnTx/>
              <a:uFillTx/>
              <a:latin typeface="+mn-ea"/>
            </a:endParaRPr>
          </a:p>
        </p:txBody>
      </p:sp>
      <p:sp>
        <p:nvSpPr>
          <p:cNvPr id="4" name="灯片编号占位符 3"/>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up)">
                                      <p:cBhvr>
                                        <p:cTn id="14" dur="500"/>
                                        <p:tgtEl>
                                          <p:spTgt spid="2">
                                            <p:txEl>
                                              <p:pRg st="2" end="2"/>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up)">
                                      <p:cBhvr>
                                        <p:cTn id="17" dur="500"/>
                                        <p:tgtEl>
                                          <p:spTgt spid="2">
                                            <p:txEl>
                                              <p:pRg st="3" end="3"/>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up)">
                                      <p:cBhvr>
                                        <p:cTn id="20" dur="500"/>
                                        <p:tgtEl>
                                          <p:spTgt spid="2">
                                            <p:txEl>
                                              <p:pRg st="4" end="4"/>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Effect transition="in" filter="wipe(up)">
                                      <p:cBhvr>
                                        <p:cTn id="23"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5" name="MH_Other_9"/>
          <p:cNvSpPr/>
          <p:nvPr>
            <p:custDataLst>
              <p:tags r:id="rId2"/>
            </p:custDataLst>
          </p:nvPr>
        </p:nvSpPr>
        <p:spPr>
          <a:xfrm>
            <a:off x="1409483" y="3516728"/>
            <a:ext cx="7277317" cy="2787509"/>
          </a:xfrm>
          <a:custGeom>
            <a:avLst/>
            <a:gdLst>
              <a:gd name="connsiteX0" fmla="*/ 0 w 7506788"/>
              <a:gd name="connsiteY0" fmla="*/ 2960914 h 2960914"/>
              <a:gd name="connsiteX1" fmla="*/ 1132114 w 7506788"/>
              <a:gd name="connsiteY1" fmla="*/ 2960914 h 2960914"/>
              <a:gd name="connsiteX2" fmla="*/ 1132114 w 7506788"/>
              <a:gd name="connsiteY2" fmla="*/ 2464526 h 2960914"/>
              <a:gd name="connsiteX3" fmla="*/ 2429691 w 7506788"/>
              <a:gd name="connsiteY3" fmla="*/ 2464526 h 2960914"/>
              <a:gd name="connsiteX4" fmla="*/ 2429691 w 7506788"/>
              <a:gd name="connsiteY4" fmla="*/ 1950720 h 2960914"/>
              <a:gd name="connsiteX5" fmla="*/ 3701143 w 7506788"/>
              <a:gd name="connsiteY5" fmla="*/ 1950720 h 2960914"/>
              <a:gd name="connsiteX6" fmla="*/ 3701143 w 7506788"/>
              <a:gd name="connsiteY6" fmla="*/ 1358537 h 2960914"/>
              <a:gd name="connsiteX7" fmla="*/ 5007428 w 7506788"/>
              <a:gd name="connsiteY7" fmla="*/ 1358537 h 2960914"/>
              <a:gd name="connsiteX8" fmla="*/ 5007428 w 7506788"/>
              <a:gd name="connsiteY8" fmla="*/ 670560 h 2960914"/>
              <a:gd name="connsiteX9" fmla="*/ 6226628 w 7506788"/>
              <a:gd name="connsiteY9" fmla="*/ 670560 h 2960914"/>
              <a:gd name="connsiteX10" fmla="*/ 6226628 w 7506788"/>
              <a:gd name="connsiteY10" fmla="*/ 0 h 2960914"/>
              <a:gd name="connsiteX11" fmla="*/ 7506788 w 7506788"/>
              <a:gd name="connsiteY11" fmla="*/ 0 h 2960914"/>
              <a:gd name="connsiteX0-1" fmla="*/ 0 w 7376159"/>
              <a:gd name="connsiteY0-2" fmla="*/ 2969623 h 2969623"/>
              <a:gd name="connsiteX1-3" fmla="*/ 1132114 w 7376159"/>
              <a:gd name="connsiteY1-4" fmla="*/ 2969623 h 2969623"/>
              <a:gd name="connsiteX2-5" fmla="*/ 1132114 w 7376159"/>
              <a:gd name="connsiteY2-6" fmla="*/ 2473235 h 2969623"/>
              <a:gd name="connsiteX3-7" fmla="*/ 2429691 w 7376159"/>
              <a:gd name="connsiteY3-8" fmla="*/ 2473235 h 2969623"/>
              <a:gd name="connsiteX4-9" fmla="*/ 2429691 w 7376159"/>
              <a:gd name="connsiteY4-10" fmla="*/ 1959429 h 2969623"/>
              <a:gd name="connsiteX5-11" fmla="*/ 3701143 w 7376159"/>
              <a:gd name="connsiteY5-12" fmla="*/ 1959429 h 2969623"/>
              <a:gd name="connsiteX6-13" fmla="*/ 3701143 w 7376159"/>
              <a:gd name="connsiteY6-14" fmla="*/ 1367246 h 2969623"/>
              <a:gd name="connsiteX7-15" fmla="*/ 5007428 w 7376159"/>
              <a:gd name="connsiteY7-16" fmla="*/ 1367246 h 2969623"/>
              <a:gd name="connsiteX8-17" fmla="*/ 5007428 w 7376159"/>
              <a:gd name="connsiteY8-18" fmla="*/ 679269 h 2969623"/>
              <a:gd name="connsiteX9-19" fmla="*/ 6226628 w 7376159"/>
              <a:gd name="connsiteY9-20" fmla="*/ 679269 h 2969623"/>
              <a:gd name="connsiteX10-21" fmla="*/ 6226628 w 7376159"/>
              <a:gd name="connsiteY10-22" fmla="*/ 8709 h 2969623"/>
              <a:gd name="connsiteX11-23" fmla="*/ 7376159 w 7376159"/>
              <a:gd name="connsiteY11-24" fmla="*/ 0 h 2969623"/>
              <a:gd name="connsiteX0-25" fmla="*/ 0 w 6244045"/>
              <a:gd name="connsiteY0-26" fmla="*/ 2969623 h 2969623"/>
              <a:gd name="connsiteX1-27" fmla="*/ 0 w 6244045"/>
              <a:gd name="connsiteY1-28" fmla="*/ 2473235 h 2969623"/>
              <a:gd name="connsiteX2-29" fmla="*/ 1297577 w 6244045"/>
              <a:gd name="connsiteY2-30" fmla="*/ 2473235 h 2969623"/>
              <a:gd name="connsiteX3-31" fmla="*/ 1297577 w 6244045"/>
              <a:gd name="connsiteY3-32" fmla="*/ 1959429 h 2969623"/>
              <a:gd name="connsiteX4-33" fmla="*/ 2569029 w 6244045"/>
              <a:gd name="connsiteY4-34" fmla="*/ 1959429 h 2969623"/>
              <a:gd name="connsiteX5-35" fmla="*/ 2569029 w 6244045"/>
              <a:gd name="connsiteY5-36" fmla="*/ 1367246 h 2969623"/>
              <a:gd name="connsiteX6-37" fmla="*/ 3875314 w 6244045"/>
              <a:gd name="connsiteY6-38" fmla="*/ 1367246 h 2969623"/>
              <a:gd name="connsiteX7-39" fmla="*/ 3875314 w 6244045"/>
              <a:gd name="connsiteY7-40" fmla="*/ 679269 h 2969623"/>
              <a:gd name="connsiteX8-41" fmla="*/ 5094514 w 6244045"/>
              <a:gd name="connsiteY8-42" fmla="*/ 679269 h 2969623"/>
              <a:gd name="connsiteX9-43" fmla="*/ 5094514 w 6244045"/>
              <a:gd name="connsiteY9-44" fmla="*/ 8709 h 2969623"/>
              <a:gd name="connsiteX10-45" fmla="*/ 6244045 w 6244045"/>
              <a:gd name="connsiteY10-46" fmla="*/ 0 h 2969623"/>
              <a:gd name="connsiteX0-47" fmla="*/ 0 w 6244045"/>
              <a:gd name="connsiteY0-48" fmla="*/ 2473235 h 2473235"/>
              <a:gd name="connsiteX1-49" fmla="*/ 1297577 w 6244045"/>
              <a:gd name="connsiteY1-50" fmla="*/ 2473235 h 2473235"/>
              <a:gd name="connsiteX2-51" fmla="*/ 1297577 w 6244045"/>
              <a:gd name="connsiteY2-52" fmla="*/ 1959429 h 2473235"/>
              <a:gd name="connsiteX3-53" fmla="*/ 2569029 w 6244045"/>
              <a:gd name="connsiteY3-54" fmla="*/ 1959429 h 2473235"/>
              <a:gd name="connsiteX4-55" fmla="*/ 2569029 w 6244045"/>
              <a:gd name="connsiteY4-56" fmla="*/ 1367246 h 2473235"/>
              <a:gd name="connsiteX5-57" fmla="*/ 3875314 w 6244045"/>
              <a:gd name="connsiteY5-58" fmla="*/ 1367246 h 2473235"/>
              <a:gd name="connsiteX6-59" fmla="*/ 3875314 w 6244045"/>
              <a:gd name="connsiteY6-60" fmla="*/ 679269 h 2473235"/>
              <a:gd name="connsiteX7-61" fmla="*/ 5094514 w 6244045"/>
              <a:gd name="connsiteY7-62" fmla="*/ 679269 h 2473235"/>
              <a:gd name="connsiteX8-63" fmla="*/ 5094514 w 6244045"/>
              <a:gd name="connsiteY8-64" fmla="*/ 8709 h 2473235"/>
              <a:gd name="connsiteX9-65" fmla="*/ 6244045 w 6244045"/>
              <a:gd name="connsiteY9-66" fmla="*/ 0 h 2473235"/>
              <a:gd name="connsiteX0-67" fmla="*/ 0 w 6075448"/>
              <a:gd name="connsiteY0-68" fmla="*/ 2473235 h 2473235"/>
              <a:gd name="connsiteX1-69" fmla="*/ 1128980 w 6075448"/>
              <a:gd name="connsiteY1-70" fmla="*/ 2473235 h 2473235"/>
              <a:gd name="connsiteX2-71" fmla="*/ 1128980 w 6075448"/>
              <a:gd name="connsiteY2-72" fmla="*/ 1959429 h 2473235"/>
              <a:gd name="connsiteX3-73" fmla="*/ 2400432 w 6075448"/>
              <a:gd name="connsiteY3-74" fmla="*/ 1959429 h 2473235"/>
              <a:gd name="connsiteX4-75" fmla="*/ 2400432 w 6075448"/>
              <a:gd name="connsiteY4-76" fmla="*/ 1367246 h 2473235"/>
              <a:gd name="connsiteX5-77" fmla="*/ 3706717 w 6075448"/>
              <a:gd name="connsiteY5-78" fmla="*/ 1367246 h 2473235"/>
              <a:gd name="connsiteX6-79" fmla="*/ 3706717 w 6075448"/>
              <a:gd name="connsiteY6-80" fmla="*/ 679269 h 2473235"/>
              <a:gd name="connsiteX7-81" fmla="*/ 4925917 w 6075448"/>
              <a:gd name="connsiteY7-82" fmla="*/ 679269 h 2473235"/>
              <a:gd name="connsiteX8-83" fmla="*/ 4925917 w 6075448"/>
              <a:gd name="connsiteY8-84" fmla="*/ 8709 h 2473235"/>
              <a:gd name="connsiteX9-85" fmla="*/ 6075448 w 6075448"/>
              <a:gd name="connsiteY9-86" fmla="*/ 0 h 2473235"/>
              <a:gd name="connsiteX0-87" fmla="*/ 0 w 4946468"/>
              <a:gd name="connsiteY0-88" fmla="*/ 2473235 h 2473235"/>
              <a:gd name="connsiteX1-89" fmla="*/ 0 w 4946468"/>
              <a:gd name="connsiteY1-90" fmla="*/ 1959429 h 2473235"/>
              <a:gd name="connsiteX2-91" fmla="*/ 1271452 w 4946468"/>
              <a:gd name="connsiteY2-92" fmla="*/ 1959429 h 2473235"/>
              <a:gd name="connsiteX3-93" fmla="*/ 1271452 w 4946468"/>
              <a:gd name="connsiteY3-94" fmla="*/ 1367246 h 2473235"/>
              <a:gd name="connsiteX4-95" fmla="*/ 2577737 w 4946468"/>
              <a:gd name="connsiteY4-96" fmla="*/ 1367246 h 2473235"/>
              <a:gd name="connsiteX5-97" fmla="*/ 2577737 w 4946468"/>
              <a:gd name="connsiteY5-98" fmla="*/ 679269 h 2473235"/>
              <a:gd name="connsiteX6-99" fmla="*/ 3796937 w 4946468"/>
              <a:gd name="connsiteY6-100" fmla="*/ 679269 h 2473235"/>
              <a:gd name="connsiteX7-101" fmla="*/ 3796937 w 4946468"/>
              <a:gd name="connsiteY7-102" fmla="*/ 8709 h 2473235"/>
              <a:gd name="connsiteX8-103" fmla="*/ 4946468 w 4946468"/>
              <a:gd name="connsiteY8-104" fmla="*/ 0 h 2473235"/>
              <a:gd name="connsiteX0-105" fmla="*/ 0 w 4946468"/>
              <a:gd name="connsiteY0-106" fmla="*/ 1959429 h 1959429"/>
              <a:gd name="connsiteX1-107" fmla="*/ 1271452 w 4946468"/>
              <a:gd name="connsiteY1-108" fmla="*/ 1959429 h 1959429"/>
              <a:gd name="connsiteX2-109" fmla="*/ 1271452 w 4946468"/>
              <a:gd name="connsiteY2-110" fmla="*/ 1367246 h 1959429"/>
              <a:gd name="connsiteX3-111" fmla="*/ 2577737 w 4946468"/>
              <a:gd name="connsiteY3-112" fmla="*/ 1367246 h 1959429"/>
              <a:gd name="connsiteX4-113" fmla="*/ 2577737 w 4946468"/>
              <a:gd name="connsiteY4-114" fmla="*/ 679269 h 1959429"/>
              <a:gd name="connsiteX5-115" fmla="*/ 3796937 w 4946468"/>
              <a:gd name="connsiteY5-116" fmla="*/ 679269 h 1959429"/>
              <a:gd name="connsiteX6-117" fmla="*/ 3796937 w 4946468"/>
              <a:gd name="connsiteY6-118" fmla="*/ 8709 h 1959429"/>
              <a:gd name="connsiteX7-119" fmla="*/ 4946468 w 4946468"/>
              <a:gd name="connsiteY7-120" fmla="*/ 0 h 1959429"/>
              <a:gd name="connsiteX0-121" fmla="*/ 0 w 4946468"/>
              <a:gd name="connsiteY0-122" fmla="*/ 1959429 h 1959429"/>
              <a:gd name="connsiteX1-123" fmla="*/ 1271452 w 4946468"/>
              <a:gd name="connsiteY1-124" fmla="*/ 1959429 h 1959429"/>
              <a:gd name="connsiteX2-125" fmla="*/ 1271452 w 4946468"/>
              <a:gd name="connsiteY2-126" fmla="*/ 1367246 h 1959429"/>
              <a:gd name="connsiteX3-127" fmla="*/ 2577737 w 4946468"/>
              <a:gd name="connsiteY3-128" fmla="*/ 1367246 h 1959429"/>
              <a:gd name="connsiteX4-129" fmla="*/ 2577737 w 4946468"/>
              <a:gd name="connsiteY4-130" fmla="*/ 679269 h 1959429"/>
              <a:gd name="connsiteX5-131" fmla="*/ 3796937 w 4946468"/>
              <a:gd name="connsiteY5-132" fmla="*/ 679269 h 1959429"/>
              <a:gd name="connsiteX6-133" fmla="*/ 3796937 w 4946468"/>
              <a:gd name="connsiteY6-134" fmla="*/ 8709 h 1959429"/>
              <a:gd name="connsiteX7-135" fmla="*/ 4946468 w 4946468"/>
              <a:gd name="connsiteY7-136" fmla="*/ 0 h 1959429"/>
              <a:gd name="connsiteX0-137" fmla="*/ 0 w 4946468"/>
              <a:gd name="connsiteY0-138" fmla="*/ 1959429 h 1959429"/>
              <a:gd name="connsiteX1-139" fmla="*/ 1271452 w 4946468"/>
              <a:gd name="connsiteY1-140" fmla="*/ 1959429 h 1959429"/>
              <a:gd name="connsiteX2-141" fmla="*/ 1271452 w 4946468"/>
              <a:gd name="connsiteY2-142" fmla="*/ 1367246 h 1959429"/>
              <a:gd name="connsiteX3-143" fmla="*/ 2577737 w 4946468"/>
              <a:gd name="connsiteY3-144" fmla="*/ 1367246 h 1959429"/>
              <a:gd name="connsiteX4-145" fmla="*/ 2577737 w 4946468"/>
              <a:gd name="connsiteY4-146" fmla="*/ 679269 h 1959429"/>
              <a:gd name="connsiteX5-147" fmla="*/ 3796937 w 4946468"/>
              <a:gd name="connsiteY5-148" fmla="*/ 679269 h 1959429"/>
              <a:gd name="connsiteX6-149" fmla="*/ 3796937 w 4946468"/>
              <a:gd name="connsiteY6-150" fmla="*/ 8709 h 1959429"/>
              <a:gd name="connsiteX7-151" fmla="*/ 4946468 w 4946468"/>
              <a:gd name="connsiteY7-152" fmla="*/ 0 h 1959429"/>
              <a:gd name="connsiteX0-153" fmla="*/ 0 w 5028668"/>
              <a:gd name="connsiteY0-154" fmla="*/ 1987869 h 1987869"/>
              <a:gd name="connsiteX1-155" fmla="*/ 1271452 w 5028668"/>
              <a:gd name="connsiteY1-156" fmla="*/ 1987869 h 1987869"/>
              <a:gd name="connsiteX2-157" fmla="*/ 1271452 w 5028668"/>
              <a:gd name="connsiteY2-158" fmla="*/ 1395686 h 1987869"/>
              <a:gd name="connsiteX3-159" fmla="*/ 2577737 w 5028668"/>
              <a:gd name="connsiteY3-160" fmla="*/ 1395686 h 1987869"/>
              <a:gd name="connsiteX4-161" fmla="*/ 2577737 w 5028668"/>
              <a:gd name="connsiteY4-162" fmla="*/ 707709 h 1987869"/>
              <a:gd name="connsiteX5-163" fmla="*/ 3796937 w 5028668"/>
              <a:gd name="connsiteY5-164" fmla="*/ 707709 h 1987869"/>
              <a:gd name="connsiteX6-165" fmla="*/ 3796937 w 5028668"/>
              <a:gd name="connsiteY6-166" fmla="*/ 37149 h 1987869"/>
              <a:gd name="connsiteX7-167" fmla="*/ 4946468 w 5028668"/>
              <a:gd name="connsiteY7-168" fmla="*/ 28440 h 1987869"/>
              <a:gd name="connsiteX8-169" fmla="*/ 4935984 w 5028668"/>
              <a:gd name="connsiteY8-170" fmla="*/ 0 h 1987869"/>
              <a:gd name="connsiteX0-171" fmla="*/ 0 w 5034900"/>
              <a:gd name="connsiteY0-172" fmla="*/ 2725794 h 2725794"/>
              <a:gd name="connsiteX1-173" fmla="*/ 1271452 w 5034900"/>
              <a:gd name="connsiteY1-174" fmla="*/ 2725794 h 2725794"/>
              <a:gd name="connsiteX2-175" fmla="*/ 1271452 w 5034900"/>
              <a:gd name="connsiteY2-176" fmla="*/ 2133611 h 2725794"/>
              <a:gd name="connsiteX3-177" fmla="*/ 2577737 w 5034900"/>
              <a:gd name="connsiteY3-178" fmla="*/ 2133611 h 2725794"/>
              <a:gd name="connsiteX4-179" fmla="*/ 2577737 w 5034900"/>
              <a:gd name="connsiteY4-180" fmla="*/ 1445634 h 2725794"/>
              <a:gd name="connsiteX5-181" fmla="*/ 3796937 w 5034900"/>
              <a:gd name="connsiteY5-182" fmla="*/ 1445634 h 2725794"/>
              <a:gd name="connsiteX6-183" fmla="*/ 3796937 w 5034900"/>
              <a:gd name="connsiteY6-184" fmla="*/ 775074 h 2725794"/>
              <a:gd name="connsiteX7-185" fmla="*/ 4946468 w 5034900"/>
              <a:gd name="connsiteY7-186" fmla="*/ 766365 h 2725794"/>
              <a:gd name="connsiteX8-187" fmla="*/ 4959571 w 5034900"/>
              <a:gd name="connsiteY8-188" fmla="*/ 0 h 2725794"/>
              <a:gd name="connsiteX0-189" fmla="*/ 0 w 5039593"/>
              <a:gd name="connsiteY0-190" fmla="*/ 2788154 h 2788154"/>
              <a:gd name="connsiteX1-191" fmla="*/ 1271452 w 5039593"/>
              <a:gd name="connsiteY1-192" fmla="*/ 2788154 h 2788154"/>
              <a:gd name="connsiteX2-193" fmla="*/ 1271452 w 5039593"/>
              <a:gd name="connsiteY2-194" fmla="*/ 2195971 h 2788154"/>
              <a:gd name="connsiteX3-195" fmla="*/ 2577737 w 5039593"/>
              <a:gd name="connsiteY3-196" fmla="*/ 2195971 h 2788154"/>
              <a:gd name="connsiteX4-197" fmla="*/ 2577737 w 5039593"/>
              <a:gd name="connsiteY4-198" fmla="*/ 1507994 h 2788154"/>
              <a:gd name="connsiteX5-199" fmla="*/ 3796937 w 5039593"/>
              <a:gd name="connsiteY5-200" fmla="*/ 1507994 h 2788154"/>
              <a:gd name="connsiteX6-201" fmla="*/ 3796937 w 5039593"/>
              <a:gd name="connsiteY6-202" fmla="*/ 837434 h 2788154"/>
              <a:gd name="connsiteX7-203" fmla="*/ 4946468 w 5039593"/>
              <a:gd name="connsiteY7-204" fmla="*/ 828725 h 2788154"/>
              <a:gd name="connsiteX8-205" fmla="*/ 4975296 w 5039593"/>
              <a:gd name="connsiteY8-206" fmla="*/ 0 h 2788154"/>
              <a:gd name="connsiteX0-207" fmla="*/ 0 w 4975296"/>
              <a:gd name="connsiteY0-208" fmla="*/ 2788154 h 2788154"/>
              <a:gd name="connsiteX1-209" fmla="*/ 1271452 w 4975296"/>
              <a:gd name="connsiteY1-210" fmla="*/ 2788154 h 2788154"/>
              <a:gd name="connsiteX2-211" fmla="*/ 1271452 w 4975296"/>
              <a:gd name="connsiteY2-212" fmla="*/ 2195971 h 2788154"/>
              <a:gd name="connsiteX3-213" fmla="*/ 2577737 w 4975296"/>
              <a:gd name="connsiteY3-214" fmla="*/ 2195971 h 2788154"/>
              <a:gd name="connsiteX4-215" fmla="*/ 2577737 w 4975296"/>
              <a:gd name="connsiteY4-216" fmla="*/ 1507994 h 2788154"/>
              <a:gd name="connsiteX5-217" fmla="*/ 3796937 w 4975296"/>
              <a:gd name="connsiteY5-218" fmla="*/ 1507994 h 2788154"/>
              <a:gd name="connsiteX6-219" fmla="*/ 3796937 w 4975296"/>
              <a:gd name="connsiteY6-220" fmla="*/ 837434 h 2788154"/>
              <a:gd name="connsiteX7-221" fmla="*/ 4946468 w 4975296"/>
              <a:gd name="connsiteY7-222" fmla="*/ 828725 h 2788154"/>
              <a:gd name="connsiteX8-223" fmla="*/ 4975296 w 4975296"/>
              <a:gd name="connsiteY8-224" fmla="*/ 0 h 2788154"/>
              <a:gd name="connsiteX0-225" fmla="*/ 0 w 4946468"/>
              <a:gd name="connsiteY0-226" fmla="*/ 2788154 h 2788154"/>
              <a:gd name="connsiteX1-227" fmla="*/ 1271452 w 4946468"/>
              <a:gd name="connsiteY1-228" fmla="*/ 2788154 h 2788154"/>
              <a:gd name="connsiteX2-229" fmla="*/ 1271452 w 4946468"/>
              <a:gd name="connsiteY2-230" fmla="*/ 2195971 h 2788154"/>
              <a:gd name="connsiteX3-231" fmla="*/ 2577737 w 4946468"/>
              <a:gd name="connsiteY3-232" fmla="*/ 2195971 h 2788154"/>
              <a:gd name="connsiteX4-233" fmla="*/ 2577737 w 4946468"/>
              <a:gd name="connsiteY4-234" fmla="*/ 1507994 h 2788154"/>
              <a:gd name="connsiteX5-235" fmla="*/ 3796937 w 4946468"/>
              <a:gd name="connsiteY5-236" fmla="*/ 1507994 h 2788154"/>
              <a:gd name="connsiteX6-237" fmla="*/ 3796937 w 4946468"/>
              <a:gd name="connsiteY6-238" fmla="*/ 837434 h 2788154"/>
              <a:gd name="connsiteX7-239" fmla="*/ 4946468 w 4946468"/>
              <a:gd name="connsiteY7-240" fmla="*/ 828725 h 2788154"/>
              <a:gd name="connsiteX8-241" fmla="*/ 4935984 w 4946468"/>
              <a:gd name="connsiteY8-242" fmla="*/ 0 h 2788154"/>
              <a:gd name="connsiteX0-243" fmla="*/ 0 w 4946468"/>
              <a:gd name="connsiteY0-244" fmla="*/ 2848928 h 2848928"/>
              <a:gd name="connsiteX1-245" fmla="*/ 1271452 w 4946468"/>
              <a:gd name="connsiteY1-246" fmla="*/ 2848928 h 2848928"/>
              <a:gd name="connsiteX2-247" fmla="*/ 1271452 w 4946468"/>
              <a:gd name="connsiteY2-248" fmla="*/ 2256745 h 2848928"/>
              <a:gd name="connsiteX3-249" fmla="*/ 2577737 w 4946468"/>
              <a:gd name="connsiteY3-250" fmla="*/ 2256745 h 2848928"/>
              <a:gd name="connsiteX4-251" fmla="*/ 2577737 w 4946468"/>
              <a:gd name="connsiteY4-252" fmla="*/ 1568768 h 2848928"/>
              <a:gd name="connsiteX5-253" fmla="*/ 3796937 w 4946468"/>
              <a:gd name="connsiteY5-254" fmla="*/ 1568768 h 2848928"/>
              <a:gd name="connsiteX6-255" fmla="*/ 3796937 w 4946468"/>
              <a:gd name="connsiteY6-256" fmla="*/ 898208 h 2848928"/>
              <a:gd name="connsiteX7-257" fmla="*/ 4946468 w 4946468"/>
              <a:gd name="connsiteY7-258" fmla="*/ 889499 h 2848928"/>
              <a:gd name="connsiteX8-259" fmla="*/ 4935984 w 4946468"/>
              <a:gd name="connsiteY8-260" fmla="*/ 60774 h 2848928"/>
              <a:gd name="connsiteX9-261" fmla="*/ 4943848 w 4946468"/>
              <a:gd name="connsiteY9-262" fmla="*/ 62920 h 2848928"/>
              <a:gd name="connsiteX0-263" fmla="*/ 0 w 6233263"/>
              <a:gd name="connsiteY0-264" fmla="*/ 2854732 h 2854732"/>
              <a:gd name="connsiteX1-265" fmla="*/ 1271452 w 6233263"/>
              <a:gd name="connsiteY1-266" fmla="*/ 2854732 h 2854732"/>
              <a:gd name="connsiteX2-267" fmla="*/ 1271452 w 6233263"/>
              <a:gd name="connsiteY2-268" fmla="*/ 2262549 h 2854732"/>
              <a:gd name="connsiteX3-269" fmla="*/ 2577737 w 6233263"/>
              <a:gd name="connsiteY3-270" fmla="*/ 2262549 h 2854732"/>
              <a:gd name="connsiteX4-271" fmla="*/ 2577737 w 6233263"/>
              <a:gd name="connsiteY4-272" fmla="*/ 1574572 h 2854732"/>
              <a:gd name="connsiteX5-273" fmla="*/ 3796937 w 6233263"/>
              <a:gd name="connsiteY5-274" fmla="*/ 1574572 h 2854732"/>
              <a:gd name="connsiteX6-275" fmla="*/ 3796937 w 6233263"/>
              <a:gd name="connsiteY6-276" fmla="*/ 904012 h 2854732"/>
              <a:gd name="connsiteX7-277" fmla="*/ 4946468 w 6233263"/>
              <a:gd name="connsiteY7-278" fmla="*/ 895303 h 2854732"/>
              <a:gd name="connsiteX8-279" fmla="*/ 4935984 w 6233263"/>
              <a:gd name="connsiteY8-280" fmla="*/ 66578 h 2854732"/>
              <a:gd name="connsiteX9-281" fmla="*/ 6233263 w 6233263"/>
              <a:gd name="connsiteY9-282" fmla="*/ 47938 h 2854732"/>
              <a:gd name="connsiteX0-283" fmla="*/ 0 w 6233263"/>
              <a:gd name="connsiteY0-284" fmla="*/ 2806794 h 2806794"/>
              <a:gd name="connsiteX1-285" fmla="*/ 1271452 w 6233263"/>
              <a:gd name="connsiteY1-286" fmla="*/ 2806794 h 2806794"/>
              <a:gd name="connsiteX2-287" fmla="*/ 1271452 w 6233263"/>
              <a:gd name="connsiteY2-288" fmla="*/ 2214611 h 2806794"/>
              <a:gd name="connsiteX3-289" fmla="*/ 2577737 w 6233263"/>
              <a:gd name="connsiteY3-290" fmla="*/ 2214611 h 2806794"/>
              <a:gd name="connsiteX4-291" fmla="*/ 2577737 w 6233263"/>
              <a:gd name="connsiteY4-292" fmla="*/ 1526634 h 2806794"/>
              <a:gd name="connsiteX5-293" fmla="*/ 3796937 w 6233263"/>
              <a:gd name="connsiteY5-294" fmla="*/ 1526634 h 2806794"/>
              <a:gd name="connsiteX6-295" fmla="*/ 3796937 w 6233263"/>
              <a:gd name="connsiteY6-296" fmla="*/ 856074 h 2806794"/>
              <a:gd name="connsiteX7-297" fmla="*/ 4946468 w 6233263"/>
              <a:gd name="connsiteY7-298" fmla="*/ 847365 h 2806794"/>
              <a:gd name="connsiteX8-299" fmla="*/ 4935984 w 6233263"/>
              <a:gd name="connsiteY8-300" fmla="*/ 18640 h 2806794"/>
              <a:gd name="connsiteX9-301" fmla="*/ 6233263 w 6233263"/>
              <a:gd name="connsiteY9-302" fmla="*/ 0 h 2806794"/>
              <a:gd name="connsiteX0-303" fmla="*/ 0 w 6233263"/>
              <a:gd name="connsiteY0-304" fmla="*/ 2806794 h 2806794"/>
              <a:gd name="connsiteX1-305" fmla="*/ 1271452 w 6233263"/>
              <a:gd name="connsiteY1-306" fmla="*/ 2806794 h 2806794"/>
              <a:gd name="connsiteX2-307" fmla="*/ 1271452 w 6233263"/>
              <a:gd name="connsiteY2-308" fmla="*/ 2214611 h 2806794"/>
              <a:gd name="connsiteX3-309" fmla="*/ 2577737 w 6233263"/>
              <a:gd name="connsiteY3-310" fmla="*/ 2214611 h 2806794"/>
              <a:gd name="connsiteX4-311" fmla="*/ 2577737 w 6233263"/>
              <a:gd name="connsiteY4-312" fmla="*/ 1526634 h 2806794"/>
              <a:gd name="connsiteX5-313" fmla="*/ 4135016 w 6233263"/>
              <a:gd name="connsiteY5-314" fmla="*/ 1537028 h 2806794"/>
              <a:gd name="connsiteX6-315" fmla="*/ 3796937 w 6233263"/>
              <a:gd name="connsiteY6-316" fmla="*/ 856074 h 2806794"/>
              <a:gd name="connsiteX7-317" fmla="*/ 4946468 w 6233263"/>
              <a:gd name="connsiteY7-318" fmla="*/ 847365 h 2806794"/>
              <a:gd name="connsiteX8-319" fmla="*/ 4935984 w 6233263"/>
              <a:gd name="connsiteY8-320" fmla="*/ 18640 h 2806794"/>
              <a:gd name="connsiteX9-321" fmla="*/ 6233263 w 6233263"/>
              <a:gd name="connsiteY9-322" fmla="*/ 0 h 2806794"/>
              <a:gd name="connsiteX0-323" fmla="*/ 0 w 6233263"/>
              <a:gd name="connsiteY0-324" fmla="*/ 2806794 h 2806794"/>
              <a:gd name="connsiteX1-325" fmla="*/ 1271452 w 6233263"/>
              <a:gd name="connsiteY1-326" fmla="*/ 2806794 h 2806794"/>
              <a:gd name="connsiteX2-327" fmla="*/ 1271452 w 6233263"/>
              <a:gd name="connsiteY2-328" fmla="*/ 2214611 h 2806794"/>
              <a:gd name="connsiteX3-329" fmla="*/ 2577737 w 6233263"/>
              <a:gd name="connsiteY3-330" fmla="*/ 2214611 h 2806794"/>
              <a:gd name="connsiteX4-331" fmla="*/ 2577737 w 6233263"/>
              <a:gd name="connsiteY4-332" fmla="*/ 1526634 h 2806794"/>
              <a:gd name="connsiteX5-333" fmla="*/ 4135016 w 6233263"/>
              <a:gd name="connsiteY5-334" fmla="*/ 1537028 h 2806794"/>
              <a:gd name="connsiteX6-335" fmla="*/ 4127153 w 6233263"/>
              <a:gd name="connsiteY6-336" fmla="*/ 835287 h 2806794"/>
              <a:gd name="connsiteX7-337" fmla="*/ 4946468 w 6233263"/>
              <a:gd name="connsiteY7-338" fmla="*/ 847365 h 2806794"/>
              <a:gd name="connsiteX8-339" fmla="*/ 4935984 w 6233263"/>
              <a:gd name="connsiteY8-340" fmla="*/ 18640 h 2806794"/>
              <a:gd name="connsiteX9-341" fmla="*/ 6233263 w 6233263"/>
              <a:gd name="connsiteY9-342" fmla="*/ 0 h 2806794"/>
              <a:gd name="connsiteX0-343" fmla="*/ 0 w 6233263"/>
              <a:gd name="connsiteY0-344" fmla="*/ 2806794 h 2806794"/>
              <a:gd name="connsiteX1-345" fmla="*/ 1271452 w 6233263"/>
              <a:gd name="connsiteY1-346" fmla="*/ 2806794 h 2806794"/>
              <a:gd name="connsiteX2-347" fmla="*/ 1271452 w 6233263"/>
              <a:gd name="connsiteY2-348" fmla="*/ 2214611 h 2806794"/>
              <a:gd name="connsiteX3-349" fmla="*/ 2577737 w 6233263"/>
              <a:gd name="connsiteY3-350" fmla="*/ 2214611 h 2806794"/>
              <a:gd name="connsiteX4-351" fmla="*/ 2577737 w 6233263"/>
              <a:gd name="connsiteY4-352" fmla="*/ 1526634 h 2806794"/>
              <a:gd name="connsiteX5-353" fmla="*/ 4135016 w 6233263"/>
              <a:gd name="connsiteY5-354" fmla="*/ 1537028 h 2806794"/>
              <a:gd name="connsiteX6-355" fmla="*/ 4127153 w 6233263"/>
              <a:gd name="connsiteY6-356" fmla="*/ 835287 h 2806794"/>
              <a:gd name="connsiteX7-357" fmla="*/ 5323858 w 6233263"/>
              <a:gd name="connsiteY7-358" fmla="*/ 878545 h 2806794"/>
              <a:gd name="connsiteX8-359" fmla="*/ 4935984 w 6233263"/>
              <a:gd name="connsiteY8-360" fmla="*/ 18640 h 2806794"/>
              <a:gd name="connsiteX9-361" fmla="*/ 6233263 w 6233263"/>
              <a:gd name="connsiteY9-362" fmla="*/ 0 h 2806794"/>
              <a:gd name="connsiteX0-363" fmla="*/ 0 w 6233263"/>
              <a:gd name="connsiteY0-364" fmla="*/ 2806794 h 2806794"/>
              <a:gd name="connsiteX1-365" fmla="*/ 1271452 w 6233263"/>
              <a:gd name="connsiteY1-366" fmla="*/ 2806794 h 2806794"/>
              <a:gd name="connsiteX2-367" fmla="*/ 1271452 w 6233263"/>
              <a:gd name="connsiteY2-368" fmla="*/ 2214611 h 2806794"/>
              <a:gd name="connsiteX3-369" fmla="*/ 2577737 w 6233263"/>
              <a:gd name="connsiteY3-370" fmla="*/ 2214611 h 2806794"/>
              <a:gd name="connsiteX4-371" fmla="*/ 2577737 w 6233263"/>
              <a:gd name="connsiteY4-372" fmla="*/ 1526634 h 2806794"/>
              <a:gd name="connsiteX5-373" fmla="*/ 4135016 w 6233263"/>
              <a:gd name="connsiteY5-374" fmla="*/ 1537028 h 2806794"/>
              <a:gd name="connsiteX6-375" fmla="*/ 4127153 w 6233263"/>
              <a:gd name="connsiteY6-376" fmla="*/ 835287 h 2806794"/>
              <a:gd name="connsiteX7-377" fmla="*/ 5323858 w 6233263"/>
              <a:gd name="connsiteY7-378" fmla="*/ 878545 h 2806794"/>
              <a:gd name="connsiteX8-379" fmla="*/ 5258337 w 6233263"/>
              <a:gd name="connsiteY8-380" fmla="*/ 39427 h 2806794"/>
              <a:gd name="connsiteX9-381" fmla="*/ 6233263 w 6233263"/>
              <a:gd name="connsiteY9-382" fmla="*/ 0 h 2806794"/>
              <a:gd name="connsiteX0-383" fmla="*/ 0 w 6233263"/>
              <a:gd name="connsiteY0-384" fmla="*/ 2806794 h 2806794"/>
              <a:gd name="connsiteX1-385" fmla="*/ 1271452 w 6233263"/>
              <a:gd name="connsiteY1-386" fmla="*/ 2806794 h 2806794"/>
              <a:gd name="connsiteX2-387" fmla="*/ 1271452 w 6233263"/>
              <a:gd name="connsiteY2-388" fmla="*/ 2214611 h 2806794"/>
              <a:gd name="connsiteX3-389" fmla="*/ 2577737 w 6233263"/>
              <a:gd name="connsiteY3-390" fmla="*/ 2214611 h 2806794"/>
              <a:gd name="connsiteX4-391" fmla="*/ 2577737 w 6233263"/>
              <a:gd name="connsiteY4-392" fmla="*/ 1526634 h 2806794"/>
              <a:gd name="connsiteX5-393" fmla="*/ 4135016 w 6233263"/>
              <a:gd name="connsiteY5-394" fmla="*/ 1537028 h 2806794"/>
              <a:gd name="connsiteX6-395" fmla="*/ 4127153 w 6233263"/>
              <a:gd name="connsiteY6-396" fmla="*/ 835287 h 2806794"/>
              <a:gd name="connsiteX7-397" fmla="*/ 5323858 w 6233263"/>
              <a:gd name="connsiteY7-398" fmla="*/ 878545 h 2806794"/>
              <a:gd name="connsiteX8-399" fmla="*/ 5376272 w 6233263"/>
              <a:gd name="connsiteY8-400" fmla="*/ 29034 h 2806794"/>
              <a:gd name="connsiteX9-401" fmla="*/ 6233263 w 6233263"/>
              <a:gd name="connsiteY9-402" fmla="*/ 0 h 2806794"/>
              <a:gd name="connsiteX0-403" fmla="*/ 0 w 6233263"/>
              <a:gd name="connsiteY0-404" fmla="*/ 2806794 h 2806794"/>
              <a:gd name="connsiteX1-405" fmla="*/ 1271452 w 6233263"/>
              <a:gd name="connsiteY1-406" fmla="*/ 2806794 h 2806794"/>
              <a:gd name="connsiteX2-407" fmla="*/ 1271452 w 6233263"/>
              <a:gd name="connsiteY2-408" fmla="*/ 2214611 h 2806794"/>
              <a:gd name="connsiteX3-409" fmla="*/ 2577737 w 6233263"/>
              <a:gd name="connsiteY3-410" fmla="*/ 2214611 h 2806794"/>
              <a:gd name="connsiteX4-411" fmla="*/ 2577737 w 6233263"/>
              <a:gd name="connsiteY4-412" fmla="*/ 1526634 h 2806794"/>
              <a:gd name="connsiteX5-413" fmla="*/ 4135016 w 6233263"/>
              <a:gd name="connsiteY5-414" fmla="*/ 1537028 h 2806794"/>
              <a:gd name="connsiteX6-415" fmla="*/ 4127153 w 6233263"/>
              <a:gd name="connsiteY6-416" fmla="*/ 835287 h 2806794"/>
              <a:gd name="connsiteX7-417" fmla="*/ 5323858 w 6233263"/>
              <a:gd name="connsiteY7-418" fmla="*/ 878545 h 2806794"/>
              <a:gd name="connsiteX8-419" fmla="*/ 5305511 w 6233263"/>
              <a:gd name="connsiteY8-420" fmla="*/ 18640 h 2806794"/>
              <a:gd name="connsiteX9-421" fmla="*/ 6233263 w 6233263"/>
              <a:gd name="connsiteY9-422" fmla="*/ 0 h 2806794"/>
              <a:gd name="connsiteX0-423" fmla="*/ 0 w 6233263"/>
              <a:gd name="connsiteY0-424" fmla="*/ 2788154 h 2788154"/>
              <a:gd name="connsiteX1-425" fmla="*/ 1271452 w 6233263"/>
              <a:gd name="connsiteY1-426" fmla="*/ 2788154 h 2788154"/>
              <a:gd name="connsiteX2-427" fmla="*/ 1271452 w 6233263"/>
              <a:gd name="connsiteY2-428" fmla="*/ 2195971 h 2788154"/>
              <a:gd name="connsiteX3-429" fmla="*/ 2577737 w 6233263"/>
              <a:gd name="connsiteY3-430" fmla="*/ 2195971 h 2788154"/>
              <a:gd name="connsiteX4-431" fmla="*/ 2577737 w 6233263"/>
              <a:gd name="connsiteY4-432" fmla="*/ 1507994 h 2788154"/>
              <a:gd name="connsiteX5-433" fmla="*/ 4135016 w 6233263"/>
              <a:gd name="connsiteY5-434" fmla="*/ 1518388 h 2788154"/>
              <a:gd name="connsiteX6-435" fmla="*/ 4127153 w 6233263"/>
              <a:gd name="connsiteY6-436" fmla="*/ 816647 h 2788154"/>
              <a:gd name="connsiteX7-437" fmla="*/ 5323858 w 6233263"/>
              <a:gd name="connsiteY7-438" fmla="*/ 859905 h 2788154"/>
              <a:gd name="connsiteX8-439" fmla="*/ 5305511 w 6233263"/>
              <a:gd name="connsiteY8-440" fmla="*/ 0 h 2788154"/>
              <a:gd name="connsiteX9-441" fmla="*/ 6233263 w 6233263"/>
              <a:gd name="connsiteY9-442" fmla="*/ 22933 h 2788154"/>
              <a:gd name="connsiteX0-443" fmla="*/ 0 w 6241125"/>
              <a:gd name="connsiteY0-444" fmla="*/ 2788154 h 2788154"/>
              <a:gd name="connsiteX1-445" fmla="*/ 1271452 w 6241125"/>
              <a:gd name="connsiteY1-446" fmla="*/ 2788154 h 2788154"/>
              <a:gd name="connsiteX2-447" fmla="*/ 1271452 w 6241125"/>
              <a:gd name="connsiteY2-448" fmla="*/ 2195971 h 2788154"/>
              <a:gd name="connsiteX3-449" fmla="*/ 2577737 w 6241125"/>
              <a:gd name="connsiteY3-450" fmla="*/ 2195971 h 2788154"/>
              <a:gd name="connsiteX4-451" fmla="*/ 2577737 w 6241125"/>
              <a:gd name="connsiteY4-452" fmla="*/ 1507994 h 2788154"/>
              <a:gd name="connsiteX5-453" fmla="*/ 4135016 w 6241125"/>
              <a:gd name="connsiteY5-454" fmla="*/ 1518388 h 2788154"/>
              <a:gd name="connsiteX6-455" fmla="*/ 4127153 w 6241125"/>
              <a:gd name="connsiteY6-456" fmla="*/ 816647 h 2788154"/>
              <a:gd name="connsiteX7-457" fmla="*/ 5323858 w 6241125"/>
              <a:gd name="connsiteY7-458" fmla="*/ 859905 h 2788154"/>
              <a:gd name="connsiteX8-459" fmla="*/ 5305511 w 6241125"/>
              <a:gd name="connsiteY8-460" fmla="*/ 0 h 2788154"/>
              <a:gd name="connsiteX9-461" fmla="*/ 6241125 w 6241125"/>
              <a:gd name="connsiteY9-462" fmla="*/ 2146 h 2788154"/>
              <a:gd name="connsiteX0-463" fmla="*/ 0 w 6241125"/>
              <a:gd name="connsiteY0-464" fmla="*/ 2788154 h 2788154"/>
              <a:gd name="connsiteX1-465" fmla="*/ 1271452 w 6241125"/>
              <a:gd name="connsiteY1-466" fmla="*/ 2788154 h 2788154"/>
              <a:gd name="connsiteX2-467" fmla="*/ 1271452 w 6241125"/>
              <a:gd name="connsiteY2-468" fmla="*/ 2195971 h 2788154"/>
              <a:gd name="connsiteX3-469" fmla="*/ 2577737 w 6241125"/>
              <a:gd name="connsiteY3-470" fmla="*/ 2195971 h 2788154"/>
              <a:gd name="connsiteX4-471" fmla="*/ 2577737 w 6241125"/>
              <a:gd name="connsiteY4-472" fmla="*/ 1507994 h 2788154"/>
              <a:gd name="connsiteX5-473" fmla="*/ 4135016 w 6241125"/>
              <a:gd name="connsiteY5-474" fmla="*/ 1518388 h 2788154"/>
              <a:gd name="connsiteX6-475" fmla="*/ 4127153 w 6241125"/>
              <a:gd name="connsiteY6-476" fmla="*/ 816647 h 2788154"/>
              <a:gd name="connsiteX7-477" fmla="*/ 5339583 w 6241125"/>
              <a:gd name="connsiteY7-478" fmla="*/ 818332 h 2788154"/>
              <a:gd name="connsiteX8-479" fmla="*/ 5305511 w 6241125"/>
              <a:gd name="connsiteY8-480" fmla="*/ 0 h 2788154"/>
              <a:gd name="connsiteX9-481" fmla="*/ 6241125 w 6241125"/>
              <a:gd name="connsiteY9-482" fmla="*/ 2146 h 2788154"/>
              <a:gd name="connsiteX0-483" fmla="*/ 0 w 6241125"/>
              <a:gd name="connsiteY0-484" fmla="*/ 2788154 h 2788154"/>
              <a:gd name="connsiteX1-485" fmla="*/ 1271452 w 6241125"/>
              <a:gd name="connsiteY1-486" fmla="*/ 2788154 h 2788154"/>
              <a:gd name="connsiteX2-487" fmla="*/ 1271452 w 6241125"/>
              <a:gd name="connsiteY2-488" fmla="*/ 2195971 h 2788154"/>
              <a:gd name="connsiteX3-489" fmla="*/ 2577737 w 6241125"/>
              <a:gd name="connsiteY3-490" fmla="*/ 2195971 h 2788154"/>
              <a:gd name="connsiteX4-491" fmla="*/ 2577737 w 6241125"/>
              <a:gd name="connsiteY4-492" fmla="*/ 1507994 h 2788154"/>
              <a:gd name="connsiteX5-493" fmla="*/ 4135016 w 6241125"/>
              <a:gd name="connsiteY5-494" fmla="*/ 1518388 h 2788154"/>
              <a:gd name="connsiteX6-495" fmla="*/ 4127153 w 6241125"/>
              <a:gd name="connsiteY6-496" fmla="*/ 816647 h 2788154"/>
              <a:gd name="connsiteX7-497" fmla="*/ 5339583 w 6241125"/>
              <a:gd name="connsiteY7-498" fmla="*/ 818332 h 2788154"/>
              <a:gd name="connsiteX8-499" fmla="*/ 5360547 w 6241125"/>
              <a:gd name="connsiteY8-500" fmla="*/ 0 h 2788154"/>
              <a:gd name="connsiteX9-501" fmla="*/ 6241125 w 6241125"/>
              <a:gd name="connsiteY9-502" fmla="*/ 2146 h 2788154"/>
              <a:gd name="connsiteX0-503" fmla="*/ 0 w 6241125"/>
              <a:gd name="connsiteY0-504" fmla="*/ 2788154 h 2788154"/>
              <a:gd name="connsiteX1-505" fmla="*/ 1271452 w 6241125"/>
              <a:gd name="connsiteY1-506" fmla="*/ 2788154 h 2788154"/>
              <a:gd name="connsiteX2-507" fmla="*/ 1271452 w 6241125"/>
              <a:gd name="connsiteY2-508" fmla="*/ 2195971 h 2788154"/>
              <a:gd name="connsiteX3-509" fmla="*/ 2577737 w 6241125"/>
              <a:gd name="connsiteY3-510" fmla="*/ 2195971 h 2788154"/>
              <a:gd name="connsiteX4-511" fmla="*/ 2577737 w 6241125"/>
              <a:gd name="connsiteY4-512" fmla="*/ 1507994 h 2788154"/>
              <a:gd name="connsiteX5-513" fmla="*/ 4135016 w 6241125"/>
              <a:gd name="connsiteY5-514" fmla="*/ 1518388 h 2788154"/>
              <a:gd name="connsiteX6-515" fmla="*/ 4127153 w 6241125"/>
              <a:gd name="connsiteY6-516" fmla="*/ 816647 h 2788154"/>
              <a:gd name="connsiteX7-517" fmla="*/ 5339583 w 6241125"/>
              <a:gd name="connsiteY7-518" fmla="*/ 818332 h 2788154"/>
              <a:gd name="connsiteX8-519" fmla="*/ 5336960 w 6241125"/>
              <a:gd name="connsiteY8-520" fmla="*/ 0 h 2788154"/>
              <a:gd name="connsiteX9-521" fmla="*/ 6241125 w 6241125"/>
              <a:gd name="connsiteY9-522" fmla="*/ 2146 h 2788154"/>
              <a:gd name="connsiteX0-523" fmla="*/ 0 w 6241125"/>
              <a:gd name="connsiteY0-524" fmla="*/ 2788154 h 2788154"/>
              <a:gd name="connsiteX1-525" fmla="*/ 1271452 w 6241125"/>
              <a:gd name="connsiteY1-526" fmla="*/ 2788154 h 2788154"/>
              <a:gd name="connsiteX2-527" fmla="*/ 1271452 w 6241125"/>
              <a:gd name="connsiteY2-528" fmla="*/ 2195971 h 2788154"/>
              <a:gd name="connsiteX3-529" fmla="*/ 2577737 w 6241125"/>
              <a:gd name="connsiteY3-530" fmla="*/ 2195971 h 2788154"/>
              <a:gd name="connsiteX4-531" fmla="*/ 2577737 w 6241125"/>
              <a:gd name="connsiteY4-532" fmla="*/ 1507994 h 2788154"/>
              <a:gd name="connsiteX5-533" fmla="*/ 4583167 w 6241125"/>
              <a:gd name="connsiteY5-534" fmla="*/ 1518388 h 2788154"/>
              <a:gd name="connsiteX6-535" fmla="*/ 4127153 w 6241125"/>
              <a:gd name="connsiteY6-536" fmla="*/ 816647 h 2788154"/>
              <a:gd name="connsiteX7-537" fmla="*/ 5339583 w 6241125"/>
              <a:gd name="connsiteY7-538" fmla="*/ 818332 h 2788154"/>
              <a:gd name="connsiteX8-539" fmla="*/ 5336960 w 6241125"/>
              <a:gd name="connsiteY8-540" fmla="*/ 0 h 2788154"/>
              <a:gd name="connsiteX9-541" fmla="*/ 6241125 w 6241125"/>
              <a:gd name="connsiteY9-542" fmla="*/ 2146 h 2788154"/>
              <a:gd name="connsiteX0-543" fmla="*/ 0 w 6241125"/>
              <a:gd name="connsiteY0-544" fmla="*/ 2788154 h 2788154"/>
              <a:gd name="connsiteX1-545" fmla="*/ 1271452 w 6241125"/>
              <a:gd name="connsiteY1-546" fmla="*/ 2788154 h 2788154"/>
              <a:gd name="connsiteX2-547" fmla="*/ 1271452 w 6241125"/>
              <a:gd name="connsiteY2-548" fmla="*/ 2195971 h 2788154"/>
              <a:gd name="connsiteX3-549" fmla="*/ 2577737 w 6241125"/>
              <a:gd name="connsiteY3-550" fmla="*/ 2195971 h 2788154"/>
              <a:gd name="connsiteX4-551" fmla="*/ 2577737 w 6241125"/>
              <a:gd name="connsiteY4-552" fmla="*/ 1507994 h 2788154"/>
              <a:gd name="connsiteX5-553" fmla="*/ 4583167 w 6241125"/>
              <a:gd name="connsiteY5-554" fmla="*/ 1518388 h 2788154"/>
              <a:gd name="connsiteX6-555" fmla="*/ 4575303 w 6241125"/>
              <a:gd name="connsiteY6-556" fmla="*/ 795860 h 2788154"/>
              <a:gd name="connsiteX7-557" fmla="*/ 5339583 w 6241125"/>
              <a:gd name="connsiteY7-558" fmla="*/ 818332 h 2788154"/>
              <a:gd name="connsiteX8-559" fmla="*/ 5336960 w 6241125"/>
              <a:gd name="connsiteY8-560" fmla="*/ 0 h 2788154"/>
              <a:gd name="connsiteX9-561" fmla="*/ 6241125 w 6241125"/>
              <a:gd name="connsiteY9-562" fmla="*/ 2146 h 2788154"/>
              <a:gd name="connsiteX0-563" fmla="*/ 0 w 6241125"/>
              <a:gd name="connsiteY0-564" fmla="*/ 2788154 h 2788154"/>
              <a:gd name="connsiteX1-565" fmla="*/ 1271452 w 6241125"/>
              <a:gd name="connsiteY1-566" fmla="*/ 2788154 h 2788154"/>
              <a:gd name="connsiteX2-567" fmla="*/ 1271452 w 6241125"/>
              <a:gd name="connsiteY2-568" fmla="*/ 2195971 h 2788154"/>
              <a:gd name="connsiteX3-569" fmla="*/ 2577737 w 6241125"/>
              <a:gd name="connsiteY3-570" fmla="*/ 2195971 h 2788154"/>
              <a:gd name="connsiteX4-571" fmla="*/ 2577737 w 6241125"/>
              <a:gd name="connsiteY4-572" fmla="*/ 1507994 h 2788154"/>
              <a:gd name="connsiteX5-573" fmla="*/ 4583167 w 6241125"/>
              <a:gd name="connsiteY5-574" fmla="*/ 1518388 h 2788154"/>
              <a:gd name="connsiteX6-575" fmla="*/ 4583166 w 6241125"/>
              <a:gd name="connsiteY6-576" fmla="*/ 795860 h 2788154"/>
              <a:gd name="connsiteX7-577" fmla="*/ 5339583 w 6241125"/>
              <a:gd name="connsiteY7-578" fmla="*/ 818332 h 2788154"/>
              <a:gd name="connsiteX8-579" fmla="*/ 5336960 w 6241125"/>
              <a:gd name="connsiteY8-580" fmla="*/ 0 h 2788154"/>
              <a:gd name="connsiteX9-581" fmla="*/ 6241125 w 6241125"/>
              <a:gd name="connsiteY9-582" fmla="*/ 2146 h 2788154"/>
              <a:gd name="connsiteX0-583" fmla="*/ 0 w 6241125"/>
              <a:gd name="connsiteY0-584" fmla="*/ 2788154 h 2788154"/>
              <a:gd name="connsiteX1-585" fmla="*/ 1271452 w 6241125"/>
              <a:gd name="connsiteY1-586" fmla="*/ 2788154 h 2788154"/>
              <a:gd name="connsiteX2-587" fmla="*/ 1271452 w 6241125"/>
              <a:gd name="connsiteY2-588" fmla="*/ 2195971 h 2788154"/>
              <a:gd name="connsiteX3-589" fmla="*/ 2577737 w 6241125"/>
              <a:gd name="connsiteY3-590" fmla="*/ 2195971 h 2788154"/>
              <a:gd name="connsiteX4-591" fmla="*/ 2577737 w 6241125"/>
              <a:gd name="connsiteY4-592" fmla="*/ 1507994 h 2788154"/>
              <a:gd name="connsiteX5-593" fmla="*/ 4583167 w 6241125"/>
              <a:gd name="connsiteY5-594" fmla="*/ 1518388 h 2788154"/>
              <a:gd name="connsiteX6-595" fmla="*/ 4583166 w 6241125"/>
              <a:gd name="connsiteY6-596" fmla="*/ 795860 h 2788154"/>
              <a:gd name="connsiteX7-597" fmla="*/ 5716973 w 6241125"/>
              <a:gd name="connsiteY7-598" fmla="*/ 839118 h 2788154"/>
              <a:gd name="connsiteX8-599" fmla="*/ 5336960 w 6241125"/>
              <a:gd name="connsiteY8-600" fmla="*/ 0 h 2788154"/>
              <a:gd name="connsiteX9-601" fmla="*/ 6241125 w 6241125"/>
              <a:gd name="connsiteY9-602" fmla="*/ 2146 h 2788154"/>
              <a:gd name="connsiteX0-603" fmla="*/ 0 w 6241125"/>
              <a:gd name="connsiteY0-604" fmla="*/ 2788154 h 2788154"/>
              <a:gd name="connsiteX1-605" fmla="*/ 1271452 w 6241125"/>
              <a:gd name="connsiteY1-606" fmla="*/ 2788154 h 2788154"/>
              <a:gd name="connsiteX2-607" fmla="*/ 1271452 w 6241125"/>
              <a:gd name="connsiteY2-608" fmla="*/ 2195971 h 2788154"/>
              <a:gd name="connsiteX3-609" fmla="*/ 2577737 w 6241125"/>
              <a:gd name="connsiteY3-610" fmla="*/ 2195971 h 2788154"/>
              <a:gd name="connsiteX4-611" fmla="*/ 2577737 w 6241125"/>
              <a:gd name="connsiteY4-612" fmla="*/ 1507994 h 2788154"/>
              <a:gd name="connsiteX5-613" fmla="*/ 4583167 w 6241125"/>
              <a:gd name="connsiteY5-614" fmla="*/ 1518388 h 2788154"/>
              <a:gd name="connsiteX6-615" fmla="*/ 4583166 w 6241125"/>
              <a:gd name="connsiteY6-616" fmla="*/ 795860 h 2788154"/>
              <a:gd name="connsiteX7-617" fmla="*/ 5716973 w 6241125"/>
              <a:gd name="connsiteY7-618" fmla="*/ 839118 h 2788154"/>
              <a:gd name="connsiteX8-619" fmla="*/ 5706488 w 6241125"/>
              <a:gd name="connsiteY8-620" fmla="*/ 0 h 2788154"/>
              <a:gd name="connsiteX9-621" fmla="*/ 6241125 w 6241125"/>
              <a:gd name="connsiteY9-622" fmla="*/ 2146 h 2788154"/>
              <a:gd name="connsiteX0-623" fmla="*/ 0 w 6241125"/>
              <a:gd name="connsiteY0-624" fmla="*/ 2788154 h 2788154"/>
              <a:gd name="connsiteX1-625" fmla="*/ 1271452 w 6241125"/>
              <a:gd name="connsiteY1-626" fmla="*/ 2788154 h 2788154"/>
              <a:gd name="connsiteX2-627" fmla="*/ 1271452 w 6241125"/>
              <a:gd name="connsiteY2-628" fmla="*/ 2195971 h 2788154"/>
              <a:gd name="connsiteX3-629" fmla="*/ 2577737 w 6241125"/>
              <a:gd name="connsiteY3-630" fmla="*/ 2195971 h 2788154"/>
              <a:gd name="connsiteX4-631" fmla="*/ 2577737 w 6241125"/>
              <a:gd name="connsiteY4-632" fmla="*/ 1507994 h 2788154"/>
              <a:gd name="connsiteX5-633" fmla="*/ 4583167 w 6241125"/>
              <a:gd name="connsiteY5-634" fmla="*/ 1518388 h 2788154"/>
              <a:gd name="connsiteX6-635" fmla="*/ 4583166 w 6241125"/>
              <a:gd name="connsiteY6-636" fmla="*/ 795860 h 2788154"/>
              <a:gd name="connsiteX7-637" fmla="*/ 5724835 w 6241125"/>
              <a:gd name="connsiteY7-638" fmla="*/ 807938 h 2788154"/>
              <a:gd name="connsiteX8-639" fmla="*/ 5706488 w 6241125"/>
              <a:gd name="connsiteY8-640" fmla="*/ 0 h 2788154"/>
              <a:gd name="connsiteX9-641" fmla="*/ 6241125 w 6241125"/>
              <a:gd name="connsiteY9-642" fmla="*/ 2146 h 2788154"/>
              <a:gd name="connsiteX0-643" fmla="*/ 0 w 6241125"/>
              <a:gd name="connsiteY0-644" fmla="*/ 2788154 h 2788154"/>
              <a:gd name="connsiteX1-645" fmla="*/ 1271452 w 6241125"/>
              <a:gd name="connsiteY1-646" fmla="*/ 2788154 h 2788154"/>
              <a:gd name="connsiteX2-647" fmla="*/ 1271452 w 6241125"/>
              <a:gd name="connsiteY2-648" fmla="*/ 2195971 h 2788154"/>
              <a:gd name="connsiteX3-649" fmla="*/ 2577737 w 6241125"/>
              <a:gd name="connsiteY3-650" fmla="*/ 2195971 h 2788154"/>
              <a:gd name="connsiteX4-651" fmla="*/ 2577737 w 6241125"/>
              <a:gd name="connsiteY4-652" fmla="*/ 1507994 h 2788154"/>
              <a:gd name="connsiteX5-653" fmla="*/ 4583167 w 6241125"/>
              <a:gd name="connsiteY5-654" fmla="*/ 1518388 h 2788154"/>
              <a:gd name="connsiteX6-655" fmla="*/ 4583166 w 6241125"/>
              <a:gd name="connsiteY6-656" fmla="*/ 795860 h 2788154"/>
              <a:gd name="connsiteX7-657" fmla="*/ 5724835 w 6241125"/>
              <a:gd name="connsiteY7-658" fmla="*/ 807938 h 2788154"/>
              <a:gd name="connsiteX8-659" fmla="*/ 5730075 w 6241125"/>
              <a:gd name="connsiteY8-660" fmla="*/ 0 h 2788154"/>
              <a:gd name="connsiteX9-661" fmla="*/ 6241125 w 6241125"/>
              <a:gd name="connsiteY9-662" fmla="*/ 2146 h 2788154"/>
              <a:gd name="connsiteX0-663" fmla="*/ 0 w 6720724"/>
              <a:gd name="connsiteY0-664" fmla="*/ 2788154 h 2788154"/>
              <a:gd name="connsiteX1-665" fmla="*/ 1271452 w 6720724"/>
              <a:gd name="connsiteY1-666" fmla="*/ 2788154 h 2788154"/>
              <a:gd name="connsiteX2-667" fmla="*/ 1271452 w 6720724"/>
              <a:gd name="connsiteY2-668" fmla="*/ 2195971 h 2788154"/>
              <a:gd name="connsiteX3-669" fmla="*/ 2577737 w 6720724"/>
              <a:gd name="connsiteY3-670" fmla="*/ 2195971 h 2788154"/>
              <a:gd name="connsiteX4-671" fmla="*/ 2577737 w 6720724"/>
              <a:gd name="connsiteY4-672" fmla="*/ 1507994 h 2788154"/>
              <a:gd name="connsiteX5-673" fmla="*/ 4583167 w 6720724"/>
              <a:gd name="connsiteY5-674" fmla="*/ 1518388 h 2788154"/>
              <a:gd name="connsiteX6-675" fmla="*/ 4583166 w 6720724"/>
              <a:gd name="connsiteY6-676" fmla="*/ 795860 h 2788154"/>
              <a:gd name="connsiteX7-677" fmla="*/ 5724835 w 6720724"/>
              <a:gd name="connsiteY7-678" fmla="*/ 807938 h 2788154"/>
              <a:gd name="connsiteX8-679" fmla="*/ 5730075 w 6720724"/>
              <a:gd name="connsiteY8-680" fmla="*/ 0 h 2788154"/>
              <a:gd name="connsiteX9-681" fmla="*/ 6720724 w 6720724"/>
              <a:gd name="connsiteY9-682" fmla="*/ 22933 h 2788154"/>
              <a:gd name="connsiteX0-683" fmla="*/ 0 w 6720724"/>
              <a:gd name="connsiteY0-684" fmla="*/ 2788154 h 2788154"/>
              <a:gd name="connsiteX1-685" fmla="*/ 1271452 w 6720724"/>
              <a:gd name="connsiteY1-686" fmla="*/ 2788154 h 2788154"/>
              <a:gd name="connsiteX2-687" fmla="*/ 1271452 w 6720724"/>
              <a:gd name="connsiteY2-688" fmla="*/ 2195971 h 2788154"/>
              <a:gd name="connsiteX3-689" fmla="*/ 2577737 w 6720724"/>
              <a:gd name="connsiteY3-690" fmla="*/ 2195971 h 2788154"/>
              <a:gd name="connsiteX4-691" fmla="*/ 2577737 w 6720724"/>
              <a:gd name="connsiteY4-692" fmla="*/ 1507994 h 2788154"/>
              <a:gd name="connsiteX5-693" fmla="*/ 4583167 w 6720724"/>
              <a:gd name="connsiteY5-694" fmla="*/ 1518388 h 2788154"/>
              <a:gd name="connsiteX6-695" fmla="*/ 4583166 w 6720724"/>
              <a:gd name="connsiteY6-696" fmla="*/ 795860 h 2788154"/>
              <a:gd name="connsiteX7-697" fmla="*/ 5724835 w 6720724"/>
              <a:gd name="connsiteY7-698" fmla="*/ 807938 h 2788154"/>
              <a:gd name="connsiteX8-699" fmla="*/ 5730075 w 6720724"/>
              <a:gd name="connsiteY8-700" fmla="*/ 0 h 2788154"/>
              <a:gd name="connsiteX9-701" fmla="*/ 6720724 w 6720724"/>
              <a:gd name="connsiteY9-702" fmla="*/ 22933 h 2788154"/>
              <a:gd name="connsiteX0-703" fmla="*/ 0 w 6728586"/>
              <a:gd name="connsiteY0-704" fmla="*/ 2806031 h 2806031"/>
              <a:gd name="connsiteX1-705" fmla="*/ 1271452 w 6728586"/>
              <a:gd name="connsiteY1-706" fmla="*/ 2806031 h 2806031"/>
              <a:gd name="connsiteX2-707" fmla="*/ 1271452 w 6728586"/>
              <a:gd name="connsiteY2-708" fmla="*/ 2213848 h 2806031"/>
              <a:gd name="connsiteX3-709" fmla="*/ 2577737 w 6728586"/>
              <a:gd name="connsiteY3-710" fmla="*/ 2213848 h 2806031"/>
              <a:gd name="connsiteX4-711" fmla="*/ 2577737 w 6728586"/>
              <a:gd name="connsiteY4-712" fmla="*/ 1525871 h 2806031"/>
              <a:gd name="connsiteX5-713" fmla="*/ 4583167 w 6728586"/>
              <a:gd name="connsiteY5-714" fmla="*/ 1536265 h 2806031"/>
              <a:gd name="connsiteX6-715" fmla="*/ 4583166 w 6728586"/>
              <a:gd name="connsiteY6-716" fmla="*/ 813737 h 2806031"/>
              <a:gd name="connsiteX7-717" fmla="*/ 5724835 w 6728586"/>
              <a:gd name="connsiteY7-718" fmla="*/ 825815 h 2806031"/>
              <a:gd name="connsiteX8-719" fmla="*/ 5730075 w 6728586"/>
              <a:gd name="connsiteY8-720" fmla="*/ 17877 h 2806031"/>
              <a:gd name="connsiteX9-721" fmla="*/ 6728586 w 6728586"/>
              <a:gd name="connsiteY9-722" fmla="*/ 9631 h 2806031"/>
              <a:gd name="connsiteX0-723" fmla="*/ 0 w 6728586"/>
              <a:gd name="connsiteY0-724" fmla="*/ 2806031 h 2806031"/>
              <a:gd name="connsiteX1-725" fmla="*/ 1271452 w 6728586"/>
              <a:gd name="connsiteY1-726" fmla="*/ 2806031 h 2806031"/>
              <a:gd name="connsiteX2-727" fmla="*/ 1271452 w 6728586"/>
              <a:gd name="connsiteY2-728" fmla="*/ 2213848 h 2806031"/>
              <a:gd name="connsiteX3-729" fmla="*/ 2577737 w 6728586"/>
              <a:gd name="connsiteY3-730" fmla="*/ 2213848 h 2806031"/>
              <a:gd name="connsiteX4-731" fmla="*/ 2577737 w 6728586"/>
              <a:gd name="connsiteY4-732" fmla="*/ 1525871 h 2806031"/>
              <a:gd name="connsiteX5-733" fmla="*/ 4583167 w 6728586"/>
              <a:gd name="connsiteY5-734" fmla="*/ 1536265 h 2806031"/>
              <a:gd name="connsiteX6-735" fmla="*/ 4583166 w 6728586"/>
              <a:gd name="connsiteY6-736" fmla="*/ 813737 h 2806031"/>
              <a:gd name="connsiteX7-737" fmla="*/ 5724835 w 6728586"/>
              <a:gd name="connsiteY7-738" fmla="*/ 825815 h 2806031"/>
              <a:gd name="connsiteX8-739" fmla="*/ 5730075 w 6728586"/>
              <a:gd name="connsiteY8-740" fmla="*/ 17877 h 2806031"/>
              <a:gd name="connsiteX9-741" fmla="*/ 6728586 w 6728586"/>
              <a:gd name="connsiteY9-742" fmla="*/ 9631 h 2806031"/>
              <a:gd name="connsiteX0-743" fmla="*/ 0 w 6728586"/>
              <a:gd name="connsiteY0-744" fmla="*/ 2796400 h 2796400"/>
              <a:gd name="connsiteX1-745" fmla="*/ 1271452 w 6728586"/>
              <a:gd name="connsiteY1-746" fmla="*/ 2796400 h 2796400"/>
              <a:gd name="connsiteX2-747" fmla="*/ 1271452 w 6728586"/>
              <a:gd name="connsiteY2-748" fmla="*/ 2204217 h 2796400"/>
              <a:gd name="connsiteX3-749" fmla="*/ 2577737 w 6728586"/>
              <a:gd name="connsiteY3-750" fmla="*/ 2204217 h 2796400"/>
              <a:gd name="connsiteX4-751" fmla="*/ 2577737 w 6728586"/>
              <a:gd name="connsiteY4-752" fmla="*/ 1516240 h 2796400"/>
              <a:gd name="connsiteX5-753" fmla="*/ 4583167 w 6728586"/>
              <a:gd name="connsiteY5-754" fmla="*/ 1526634 h 2796400"/>
              <a:gd name="connsiteX6-755" fmla="*/ 4583166 w 6728586"/>
              <a:gd name="connsiteY6-756" fmla="*/ 804106 h 2796400"/>
              <a:gd name="connsiteX7-757" fmla="*/ 5724835 w 6728586"/>
              <a:gd name="connsiteY7-758" fmla="*/ 816184 h 2796400"/>
              <a:gd name="connsiteX8-759" fmla="*/ 5730075 w 6728586"/>
              <a:gd name="connsiteY8-760" fmla="*/ 8246 h 2796400"/>
              <a:gd name="connsiteX9-761" fmla="*/ 6728586 w 6728586"/>
              <a:gd name="connsiteY9-762" fmla="*/ 0 h 2796400"/>
              <a:gd name="connsiteX0-763" fmla="*/ 0 w 6728586"/>
              <a:gd name="connsiteY0-764" fmla="*/ 2796400 h 2796400"/>
              <a:gd name="connsiteX1-765" fmla="*/ 1271452 w 6728586"/>
              <a:gd name="connsiteY1-766" fmla="*/ 2796400 h 2796400"/>
              <a:gd name="connsiteX2-767" fmla="*/ 1271452 w 6728586"/>
              <a:gd name="connsiteY2-768" fmla="*/ 2204217 h 2796400"/>
              <a:gd name="connsiteX3-769" fmla="*/ 2577737 w 6728586"/>
              <a:gd name="connsiteY3-770" fmla="*/ 2204217 h 2796400"/>
              <a:gd name="connsiteX4-771" fmla="*/ 2577737 w 6728586"/>
              <a:gd name="connsiteY4-772" fmla="*/ 1516240 h 2796400"/>
              <a:gd name="connsiteX5-773" fmla="*/ 4583167 w 6728586"/>
              <a:gd name="connsiteY5-774" fmla="*/ 1526634 h 2796400"/>
              <a:gd name="connsiteX6-775" fmla="*/ 4583166 w 6728586"/>
              <a:gd name="connsiteY6-776" fmla="*/ 804106 h 2796400"/>
              <a:gd name="connsiteX7-777" fmla="*/ 6039326 w 6728586"/>
              <a:gd name="connsiteY7-778" fmla="*/ 847364 h 2796400"/>
              <a:gd name="connsiteX8-779" fmla="*/ 5730075 w 6728586"/>
              <a:gd name="connsiteY8-780" fmla="*/ 8246 h 2796400"/>
              <a:gd name="connsiteX9-781" fmla="*/ 6728586 w 6728586"/>
              <a:gd name="connsiteY9-782" fmla="*/ 0 h 2796400"/>
              <a:gd name="connsiteX0-783" fmla="*/ 0 w 6728586"/>
              <a:gd name="connsiteY0-784" fmla="*/ 2796400 h 2796400"/>
              <a:gd name="connsiteX1-785" fmla="*/ 1271452 w 6728586"/>
              <a:gd name="connsiteY1-786" fmla="*/ 2796400 h 2796400"/>
              <a:gd name="connsiteX2-787" fmla="*/ 1271452 w 6728586"/>
              <a:gd name="connsiteY2-788" fmla="*/ 2204217 h 2796400"/>
              <a:gd name="connsiteX3-789" fmla="*/ 2577737 w 6728586"/>
              <a:gd name="connsiteY3-790" fmla="*/ 2204217 h 2796400"/>
              <a:gd name="connsiteX4-791" fmla="*/ 2577737 w 6728586"/>
              <a:gd name="connsiteY4-792" fmla="*/ 1516240 h 2796400"/>
              <a:gd name="connsiteX5-793" fmla="*/ 4583167 w 6728586"/>
              <a:gd name="connsiteY5-794" fmla="*/ 1526634 h 2796400"/>
              <a:gd name="connsiteX6-795" fmla="*/ 4583166 w 6728586"/>
              <a:gd name="connsiteY6-796" fmla="*/ 804106 h 2796400"/>
              <a:gd name="connsiteX7-797" fmla="*/ 6039326 w 6728586"/>
              <a:gd name="connsiteY7-798" fmla="*/ 847364 h 2796400"/>
              <a:gd name="connsiteX8-799" fmla="*/ 6028841 w 6728586"/>
              <a:gd name="connsiteY8-800" fmla="*/ 18638 h 2796400"/>
              <a:gd name="connsiteX9-801" fmla="*/ 6728586 w 6728586"/>
              <a:gd name="connsiteY9-802" fmla="*/ 0 h 2796400"/>
              <a:gd name="connsiteX0-803" fmla="*/ 0 w 6728586"/>
              <a:gd name="connsiteY0-804" fmla="*/ 2796400 h 2796400"/>
              <a:gd name="connsiteX1-805" fmla="*/ 1271452 w 6728586"/>
              <a:gd name="connsiteY1-806" fmla="*/ 2796400 h 2796400"/>
              <a:gd name="connsiteX2-807" fmla="*/ 1271452 w 6728586"/>
              <a:gd name="connsiteY2-808" fmla="*/ 2204217 h 2796400"/>
              <a:gd name="connsiteX3-809" fmla="*/ 2577737 w 6728586"/>
              <a:gd name="connsiteY3-810" fmla="*/ 2204217 h 2796400"/>
              <a:gd name="connsiteX4-811" fmla="*/ 2577737 w 6728586"/>
              <a:gd name="connsiteY4-812" fmla="*/ 1516240 h 2796400"/>
              <a:gd name="connsiteX5-813" fmla="*/ 4583167 w 6728586"/>
              <a:gd name="connsiteY5-814" fmla="*/ 1526634 h 2796400"/>
              <a:gd name="connsiteX6-815" fmla="*/ 4583166 w 6728586"/>
              <a:gd name="connsiteY6-816" fmla="*/ 804106 h 2796400"/>
              <a:gd name="connsiteX7-817" fmla="*/ 6047188 w 6728586"/>
              <a:gd name="connsiteY7-818" fmla="*/ 826578 h 2796400"/>
              <a:gd name="connsiteX8-819" fmla="*/ 6028841 w 6728586"/>
              <a:gd name="connsiteY8-820" fmla="*/ 18638 h 2796400"/>
              <a:gd name="connsiteX9-821" fmla="*/ 6728586 w 6728586"/>
              <a:gd name="connsiteY9-822" fmla="*/ 0 h 2796400"/>
              <a:gd name="connsiteX0-823" fmla="*/ 0 w 6728586"/>
              <a:gd name="connsiteY0-824" fmla="*/ 2796400 h 2796400"/>
              <a:gd name="connsiteX1-825" fmla="*/ 1271452 w 6728586"/>
              <a:gd name="connsiteY1-826" fmla="*/ 2796400 h 2796400"/>
              <a:gd name="connsiteX2-827" fmla="*/ 1271452 w 6728586"/>
              <a:gd name="connsiteY2-828" fmla="*/ 2204217 h 2796400"/>
              <a:gd name="connsiteX3-829" fmla="*/ 2577737 w 6728586"/>
              <a:gd name="connsiteY3-830" fmla="*/ 2204217 h 2796400"/>
              <a:gd name="connsiteX4-831" fmla="*/ 2577737 w 6728586"/>
              <a:gd name="connsiteY4-832" fmla="*/ 1516240 h 2796400"/>
              <a:gd name="connsiteX5-833" fmla="*/ 4583167 w 6728586"/>
              <a:gd name="connsiteY5-834" fmla="*/ 1526634 h 2796400"/>
              <a:gd name="connsiteX6-835" fmla="*/ 4583166 w 6728586"/>
              <a:gd name="connsiteY6-836" fmla="*/ 804106 h 2796400"/>
              <a:gd name="connsiteX7-837" fmla="*/ 6047188 w 6728586"/>
              <a:gd name="connsiteY7-838" fmla="*/ 826578 h 2796400"/>
              <a:gd name="connsiteX8-839" fmla="*/ 6028841 w 6728586"/>
              <a:gd name="connsiteY8-840" fmla="*/ 18638 h 2796400"/>
              <a:gd name="connsiteX9-841" fmla="*/ 6728586 w 6728586"/>
              <a:gd name="connsiteY9-842" fmla="*/ 0 h 2796400"/>
              <a:gd name="connsiteX0-843" fmla="*/ 0 w 6728586"/>
              <a:gd name="connsiteY0-844" fmla="*/ 2796400 h 2796400"/>
              <a:gd name="connsiteX1-845" fmla="*/ 1271452 w 6728586"/>
              <a:gd name="connsiteY1-846" fmla="*/ 2796400 h 2796400"/>
              <a:gd name="connsiteX2-847" fmla="*/ 1271452 w 6728586"/>
              <a:gd name="connsiteY2-848" fmla="*/ 2204217 h 2796400"/>
              <a:gd name="connsiteX3-849" fmla="*/ 2577737 w 6728586"/>
              <a:gd name="connsiteY3-850" fmla="*/ 2204217 h 2796400"/>
              <a:gd name="connsiteX4-851" fmla="*/ 2577737 w 6728586"/>
              <a:gd name="connsiteY4-852" fmla="*/ 1516240 h 2796400"/>
              <a:gd name="connsiteX5-853" fmla="*/ 4583167 w 6728586"/>
              <a:gd name="connsiteY5-854" fmla="*/ 1526634 h 2796400"/>
              <a:gd name="connsiteX6-855" fmla="*/ 4583166 w 6728586"/>
              <a:gd name="connsiteY6-856" fmla="*/ 804106 h 2796400"/>
              <a:gd name="connsiteX7-857" fmla="*/ 6078638 w 6728586"/>
              <a:gd name="connsiteY7-858" fmla="*/ 826578 h 2796400"/>
              <a:gd name="connsiteX8-859" fmla="*/ 6028841 w 6728586"/>
              <a:gd name="connsiteY8-860" fmla="*/ 18638 h 2796400"/>
              <a:gd name="connsiteX9-861" fmla="*/ 6728586 w 6728586"/>
              <a:gd name="connsiteY9-862" fmla="*/ 0 h 2796400"/>
              <a:gd name="connsiteX0-863" fmla="*/ 0 w 6728586"/>
              <a:gd name="connsiteY0-864" fmla="*/ 2796400 h 2796400"/>
              <a:gd name="connsiteX1-865" fmla="*/ 1271452 w 6728586"/>
              <a:gd name="connsiteY1-866" fmla="*/ 2796400 h 2796400"/>
              <a:gd name="connsiteX2-867" fmla="*/ 1271452 w 6728586"/>
              <a:gd name="connsiteY2-868" fmla="*/ 2204217 h 2796400"/>
              <a:gd name="connsiteX3-869" fmla="*/ 2577737 w 6728586"/>
              <a:gd name="connsiteY3-870" fmla="*/ 2204217 h 2796400"/>
              <a:gd name="connsiteX4-871" fmla="*/ 2577737 w 6728586"/>
              <a:gd name="connsiteY4-872" fmla="*/ 1516240 h 2796400"/>
              <a:gd name="connsiteX5-873" fmla="*/ 4583167 w 6728586"/>
              <a:gd name="connsiteY5-874" fmla="*/ 1526634 h 2796400"/>
              <a:gd name="connsiteX6-875" fmla="*/ 4583166 w 6728586"/>
              <a:gd name="connsiteY6-876" fmla="*/ 804106 h 2796400"/>
              <a:gd name="connsiteX7-877" fmla="*/ 6078638 w 6728586"/>
              <a:gd name="connsiteY7-878" fmla="*/ 826578 h 2796400"/>
              <a:gd name="connsiteX8-879" fmla="*/ 6060291 w 6728586"/>
              <a:gd name="connsiteY8-880" fmla="*/ 18638 h 2796400"/>
              <a:gd name="connsiteX9-881" fmla="*/ 6728586 w 6728586"/>
              <a:gd name="connsiteY9-882" fmla="*/ 0 h 2796400"/>
              <a:gd name="connsiteX0-883" fmla="*/ 0 w 6728586"/>
              <a:gd name="connsiteY0-884" fmla="*/ 2796400 h 2796400"/>
              <a:gd name="connsiteX1-885" fmla="*/ 1271452 w 6728586"/>
              <a:gd name="connsiteY1-886" fmla="*/ 2796400 h 2796400"/>
              <a:gd name="connsiteX2-887" fmla="*/ 1271452 w 6728586"/>
              <a:gd name="connsiteY2-888" fmla="*/ 2204217 h 2796400"/>
              <a:gd name="connsiteX3-889" fmla="*/ 2577737 w 6728586"/>
              <a:gd name="connsiteY3-890" fmla="*/ 2204217 h 2796400"/>
              <a:gd name="connsiteX4-891" fmla="*/ 2577737 w 6728586"/>
              <a:gd name="connsiteY4-892" fmla="*/ 1516240 h 2796400"/>
              <a:gd name="connsiteX5-893" fmla="*/ 4583167 w 6728586"/>
              <a:gd name="connsiteY5-894" fmla="*/ 1526634 h 2796400"/>
              <a:gd name="connsiteX6-895" fmla="*/ 4583166 w 6728586"/>
              <a:gd name="connsiteY6-896" fmla="*/ 804106 h 2796400"/>
              <a:gd name="connsiteX7-897" fmla="*/ 6078638 w 6728586"/>
              <a:gd name="connsiteY7-898" fmla="*/ 826578 h 2796400"/>
              <a:gd name="connsiteX8-899" fmla="*/ 6083878 w 6728586"/>
              <a:gd name="connsiteY8-900" fmla="*/ 8245 h 2796400"/>
              <a:gd name="connsiteX9-901" fmla="*/ 6728586 w 6728586"/>
              <a:gd name="connsiteY9-902" fmla="*/ 0 h 2796400"/>
              <a:gd name="connsiteX0-903" fmla="*/ 0 w 7341844"/>
              <a:gd name="connsiteY0-904" fmla="*/ 2788155 h 2788155"/>
              <a:gd name="connsiteX1-905" fmla="*/ 1271452 w 7341844"/>
              <a:gd name="connsiteY1-906" fmla="*/ 2788155 h 2788155"/>
              <a:gd name="connsiteX2-907" fmla="*/ 1271452 w 7341844"/>
              <a:gd name="connsiteY2-908" fmla="*/ 2195972 h 2788155"/>
              <a:gd name="connsiteX3-909" fmla="*/ 2577737 w 7341844"/>
              <a:gd name="connsiteY3-910" fmla="*/ 2195972 h 2788155"/>
              <a:gd name="connsiteX4-911" fmla="*/ 2577737 w 7341844"/>
              <a:gd name="connsiteY4-912" fmla="*/ 1507995 h 2788155"/>
              <a:gd name="connsiteX5-913" fmla="*/ 4583167 w 7341844"/>
              <a:gd name="connsiteY5-914" fmla="*/ 1518389 h 2788155"/>
              <a:gd name="connsiteX6-915" fmla="*/ 4583166 w 7341844"/>
              <a:gd name="connsiteY6-916" fmla="*/ 795861 h 2788155"/>
              <a:gd name="connsiteX7-917" fmla="*/ 6078638 w 7341844"/>
              <a:gd name="connsiteY7-918" fmla="*/ 818333 h 2788155"/>
              <a:gd name="connsiteX8-919" fmla="*/ 6083878 w 7341844"/>
              <a:gd name="connsiteY8-920" fmla="*/ 0 h 2788155"/>
              <a:gd name="connsiteX9-921" fmla="*/ 7341844 w 7341844"/>
              <a:gd name="connsiteY9-922" fmla="*/ 2148 h 278815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7341844" h="2788155">
                <a:moveTo>
                  <a:pt x="0" y="2788155"/>
                </a:moveTo>
                <a:lnTo>
                  <a:pt x="1271452" y="2788155"/>
                </a:lnTo>
                <a:lnTo>
                  <a:pt x="1271452" y="2195972"/>
                </a:lnTo>
                <a:lnTo>
                  <a:pt x="2577737" y="2195972"/>
                </a:lnTo>
                <a:lnTo>
                  <a:pt x="2577737" y="1507995"/>
                </a:lnTo>
                <a:lnTo>
                  <a:pt x="4583167" y="1518389"/>
                </a:lnTo>
                <a:cubicBezTo>
                  <a:pt x="4580546" y="1277546"/>
                  <a:pt x="4585787" y="1036704"/>
                  <a:pt x="4583166" y="795861"/>
                </a:cubicBezTo>
                <a:lnTo>
                  <a:pt x="6078638" y="818333"/>
                </a:lnTo>
                <a:cubicBezTo>
                  <a:pt x="6077764" y="545556"/>
                  <a:pt x="6084752" y="272777"/>
                  <a:pt x="6083878" y="0"/>
                </a:cubicBezTo>
                <a:lnTo>
                  <a:pt x="7341844" y="2148"/>
                </a:lnTo>
              </a:path>
            </a:pathLst>
          </a:custGeom>
          <a:noFill/>
          <a:ln w="571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70AD47">
                  <a:lumMod val="75000"/>
                </a:srgbClr>
              </a:solidFill>
            </a:endParaRPr>
          </a:p>
        </p:txBody>
      </p:sp>
      <p:grpSp>
        <p:nvGrpSpPr>
          <p:cNvPr id="2" name="组合 6"/>
          <p:cNvGrpSpPr/>
          <p:nvPr/>
        </p:nvGrpSpPr>
        <p:grpSpPr>
          <a:xfrm>
            <a:off x="1493773" y="4120317"/>
            <a:ext cx="1005703" cy="1503788"/>
            <a:chOff x="1134510" y="3687694"/>
            <a:chExt cx="1005703" cy="1503788"/>
          </a:xfrm>
        </p:grpSpPr>
        <p:sp>
          <p:nvSpPr>
            <p:cNvPr id="16" name="MH_Other_1"/>
            <p:cNvSpPr/>
            <p:nvPr>
              <p:custDataLst>
                <p:tags r:id="rId3"/>
              </p:custDataLst>
            </p:nvPr>
          </p:nvSpPr>
          <p:spPr bwMode="auto">
            <a:xfrm rot="8089122">
              <a:off x="1120187" y="3702017"/>
              <a:ext cx="1034350" cy="1005703"/>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grpSp>
          <p:nvGrpSpPr>
            <p:cNvPr id="3" name="组合 5"/>
            <p:cNvGrpSpPr/>
            <p:nvPr/>
          </p:nvGrpSpPr>
          <p:grpSpPr>
            <a:xfrm>
              <a:off x="1287585" y="3848331"/>
              <a:ext cx="714380" cy="1343151"/>
              <a:chOff x="1287585" y="3848331"/>
              <a:chExt cx="714380" cy="1343151"/>
            </a:xfrm>
          </p:grpSpPr>
          <p:sp>
            <p:nvSpPr>
              <p:cNvPr id="17" name="MH_Other_2"/>
              <p:cNvSpPr/>
              <p:nvPr>
                <p:custDataLst>
                  <p:tags r:id="rId4"/>
                </p:custDataLst>
              </p:nvPr>
            </p:nvSpPr>
            <p:spPr bwMode="auto">
              <a:xfrm>
                <a:off x="1592713" y="5074007"/>
                <a:ext cx="89297" cy="117475"/>
              </a:xfrm>
              <a:prstGeom prst="ellipse">
                <a:avLst/>
              </a:prstGeom>
              <a:solidFill>
                <a:srgbClr val="006600"/>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0" name="MH_SubTitle_1"/>
              <p:cNvSpPr txBox="1"/>
              <p:nvPr>
                <p:custDataLst>
                  <p:tags r:id="rId5"/>
                </p:custDataLst>
              </p:nvPr>
            </p:nvSpPr>
            <p:spPr bwMode="auto">
              <a:xfrm>
                <a:off x="1287585" y="3848331"/>
                <a:ext cx="714380" cy="785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50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defRPr/>
                </a:pPr>
                <a:r>
                  <a:rPr lang="zh-CN" altLang="en-US" b="1" dirty="0">
                    <a:latin typeface="Calibri" panose="020F0502020204030204"/>
                    <a:ea typeface="宋体" panose="02010600030101010101" pitchFamily="2" charset="-122"/>
                  </a:rPr>
                  <a:t>第一</a:t>
                </a:r>
                <a:endParaRPr lang="en-US" altLang="zh-CN" b="1" dirty="0">
                  <a:latin typeface="Calibri" panose="020F0502020204030204"/>
                  <a:ea typeface="宋体" panose="02010600030101010101" pitchFamily="2" charset="-122"/>
                </a:endParaRPr>
              </a:p>
              <a:p>
                <a:pPr algn="ctr">
                  <a:lnSpc>
                    <a:spcPct val="120000"/>
                  </a:lnSpc>
                  <a:defRPr/>
                </a:pPr>
                <a:r>
                  <a:rPr lang="zh-CN" altLang="en-US" b="1" dirty="0">
                    <a:latin typeface="Calibri" panose="020F0502020204030204"/>
                    <a:ea typeface="宋体" panose="02010600030101010101" pitchFamily="2" charset="-122"/>
                  </a:rPr>
                  <a:t>阶段</a:t>
                </a:r>
                <a:r>
                  <a:rPr lang="en-US" altLang="zh-CN" b="1" dirty="0">
                    <a:latin typeface="Calibri" panose="020F0502020204030204"/>
                    <a:ea typeface="宋体" panose="02010600030101010101" pitchFamily="2" charset="-122"/>
                  </a:rPr>
                  <a:t>2014 </a:t>
                </a:r>
                <a:endParaRPr lang="zh-CN" altLang="en-US" b="1" dirty="0">
                  <a:latin typeface="Calibri" panose="020F0502020204030204"/>
                  <a:ea typeface="宋体" panose="02010600030101010101" pitchFamily="2" charset="-122"/>
                </a:endParaRPr>
              </a:p>
            </p:txBody>
          </p:sp>
        </p:grpSp>
      </p:grpSp>
      <p:sp>
        <p:nvSpPr>
          <p:cNvPr id="2064" name="MH_Text_1"/>
          <p:cNvSpPr txBox="1"/>
          <p:nvPr>
            <p:custDataLst>
              <p:tags r:id="rId6"/>
            </p:custDataLst>
          </p:nvPr>
        </p:nvSpPr>
        <p:spPr bwMode="auto">
          <a:xfrm>
            <a:off x="1508886" y="5734885"/>
            <a:ext cx="1130641" cy="405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defRPr/>
            </a:pPr>
            <a:r>
              <a:rPr lang="zh-CN" altLang="en-US" sz="1400" dirty="0">
                <a:latin typeface="Calibri" panose="020F0502020204030204"/>
                <a:ea typeface="宋体" panose="02010600030101010101" pitchFamily="2" charset="-122"/>
                <a:cs typeface="Arial" panose="020B0604020202020204" pitchFamily="34" charset="0"/>
              </a:rPr>
              <a:t>支持纸质档案管理</a:t>
            </a:r>
            <a:endParaRPr lang="zh-CN" altLang="en-US" sz="1400" dirty="0">
              <a:latin typeface="Calibri" panose="020F0502020204030204"/>
              <a:ea typeface="宋体" panose="02010600030101010101" pitchFamily="2" charset="-122"/>
              <a:cs typeface="Arial" panose="020B0604020202020204" pitchFamily="34" charset="0"/>
            </a:endParaRPr>
          </a:p>
        </p:txBody>
      </p:sp>
      <p:sp>
        <p:nvSpPr>
          <p:cNvPr id="2065" name="MH_Text_2"/>
          <p:cNvSpPr txBox="1"/>
          <p:nvPr>
            <p:custDataLst>
              <p:tags r:id="rId7"/>
            </p:custDataLst>
          </p:nvPr>
        </p:nvSpPr>
        <p:spPr bwMode="auto">
          <a:xfrm>
            <a:off x="2559583" y="5119757"/>
            <a:ext cx="1354705" cy="526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defRPr/>
            </a:pPr>
            <a:r>
              <a:rPr lang="zh-CN" altLang="en-US" sz="1400" dirty="0">
                <a:latin typeface="Calibri" panose="020F0502020204030204"/>
                <a:ea typeface="宋体" panose="02010600030101010101" pitchFamily="2" charset="-122"/>
                <a:cs typeface="Arial" panose="020B0604020202020204" pitchFamily="34" charset="0"/>
              </a:rPr>
              <a:t>支持数字声像类档案管理</a:t>
            </a:r>
            <a:endParaRPr lang="zh-CN" altLang="en-US" sz="1400" dirty="0">
              <a:latin typeface="Calibri" panose="020F0502020204030204"/>
              <a:ea typeface="宋体" panose="02010600030101010101" pitchFamily="2" charset="-122"/>
              <a:cs typeface="Arial" panose="020B0604020202020204" pitchFamily="34" charset="0"/>
            </a:endParaRPr>
          </a:p>
        </p:txBody>
      </p:sp>
      <p:sp>
        <p:nvSpPr>
          <p:cNvPr id="2066" name="MH_Text_3"/>
          <p:cNvSpPr txBox="1"/>
          <p:nvPr>
            <p:custDataLst>
              <p:tags r:id="rId8"/>
            </p:custDataLst>
          </p:nvPr>
        </p:nvSpPr>
        <p:spPr bwMode="auto">
          <a:xfrm>
            <a:off x="3773485" y="5119757"/>
            <a:ext cx="2946651" cy="818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13995" algn="just">
              <a:lnSpc>
                <a:spcPct val="120000"/>
              </a:lnSpc>
              <a:defRPr/>
            </a:pPr>
            <a:r>
              <a:rPr lang="zh-CN" altLang="en-US" sz="1200" dirty="0">
                <a:latin typeface="Calibri" panose="020F0502020204030204"/>
                <a:ea typeface="宋体" panose="02010600030101010101" pitchFamily="2" charset="-122"/>
                <a:cs typeface="Arial" panose="020B0604020202020204" pitchFamily="34" charset="0"/>
              </a:rPr>
              <a:t>支持全流程网络化档案管理与服务</a:t>
            </a:r>
            <a:endParaRPr lang="en-US" altLang="zh-CN" sz="1200" dirty="0">
              <a:latin typeface="Calibri" panose="020F0502020204030204"/>
              <a:ea typeface="宋体" panose="02010600030101010101" pitchFamily="2" charset="-122"/>
              <a:cs typeface="Arial" panose="020B0604020202020204" pitchFamily="34" charset="0"/>
            </a:endParaRPr>
          </a:p>
          <a:p>
            <a:pPr marL="213995" algn="just">
              <a:lnSpc>
                <a:spcPct val="120000"/>
              </a:lnSpc>
              <a:defRPr/>
            </a:pPr>
            <a:r>
              <a:rPr lang="zh-CN" altLang="en-US" sz="1200" dirty="0">
                <a:latin typeface="Calibri" panose="020F0502020204030204"/>
                <a:ea typeface="宋体" panose="02010600030101010101" pitchFamily="2" charset="-122"/>
                <a:cs typeface="Arial" panose="020B0604020202020204" pitchFamily="34" charset="0"/>
              </a:rPr>
              <a:t>融入学校信息安全一体化管理</a:t>
            </a:r>
            <a:endParaRPr lang="zh-CN" altLang="en-US" sz="1200" dirty="0">
              <a:latin typeface="Calibri" panose="020F0502020204030204"/>
              <a:ea typeface="宋体" panose="02010600030101010101" pitchFamily="2" charset="-122"/>
              <a:cs typeface="Arial" panose="020B0604020202020204" pitchFamily="34" charset="0"/>
            </a:endParaRPr>
          </a:p>
        </p:txBody>
      </p:sp>
      <p:sp>
        <p:nvSpPr>
          <p:cNvPr id="2067" name="MH_Text_4"/>
          <p:cNvSpPr txBox="1"/>
          <p:nvPr>
            <p:custDataLst>
              <p:tags r:id="rId9"/>
            </p:custDataLst>
          </p:nvPr>
        </p:nvSpPr>
        <p:spPr bwMode="auto">
          <a:xfrm>
            <a:off x="4042631" y="4396335"/>
            <a:ext cx="1849211" cy="57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defRPr/>
            </a:pPr>
            <a:r>
              <a:rPr lang="zh-CN" altLang="en-US" sz="1400" dirty="0">
                <a:latin typeface="Calibri" panose="020F0502020204030204"/>
                <a:ea typeface="宋体" panose="02010600030101010101" pitchFamily="2" charset="-122"/>
                <a:cs typeface="Arial" panose="020B0604020202020204" pitchFamily="34" charset="0"/>
              </a:rPr>
              <a:t>实现典型高校原生性电子文件归档管理</a:t>
            </a:r>
            <a:endParaRPr lang="zh-CN" altLang="en-US" sz="1400" dirty="0">
              <a:latin typeface="Calibri" panose="020F0502020204030204"/>
              <a:ea typeface="宋体" panose="02010600030101010101" pitchFamily="2" charset="-122"/>
              <a:cs typeface="Arial" panose="020B0604020202020204" pitchFamily="34" charset="0"/>
            </a:endParaRPr>
          </a:p>
        </p:txBody>
      </p:sp>
      <p:sp>
        <p:nvSpPr>
          <p:cNvPr id="51" name="MH_Text_4"/>
          <p:cNvSpPr txBox="1"/>
          <p:nvPr>
            <p:custDataLst>
              <p:tags r:id="rId10"/>
            </p:custDataLst>
          </p:nvPr>
        </p:nvSpPr>
        <p:spPr bwMode="auto">
          <a:xfrm>
            <a:off x="5891841" y="3434792"/>
            <a:ext cx="1398408" cy="57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a:lnSpc>
                <a:spcPct val="120000"/>
              </a:lnSpc>
              <a:defRPr/>
            </a:pPr>
            <a:r>
              <a:rPr lang="zh-CN" altLang="en-US" sz="1400" dirty="0">
                <a:latin typeface="Calibri" panose="020F0502020204030204"/>
                <a:ea typeface="宋体" panose="02010600030101010101" pitchFamily="2" charset="-122"/>
                <a:cs typeface="Arial" panose="020B0604020202020204" pitchFamily="34" charset="0"/>
              </a:rPr>
              <a:t>进入纸质与电子双轨运行的新时代</a:t>
            </a:r>
            <a:endParaRPr lang="zh-CN" altLang="en-US" sz="1400" dirty="0">
              <a:latin typeface="Calibri" panose="020F0502020204030204"/>
              <a:ea typeface="宋体" panose="02010600030101010101" pitchFamily="2" charset="-122"/>
              <a:cs typeface="Arial" panose="020B0604020202020204" pitchFamily="34" charset="0"/>
            </a:endParaRPr>
          </a:p>
        </p:txBody>
      </p:sp>
      <p:sp>
        <p:nvSpPr>
          <p:cNvPr id="49" name="MH_Other_1"/>
          <p:cNvSpPr/>
          <p:nvPr>
            <p:custDataLst>
              <p:tags r:id="rId11"/>
            </p:custDataLst>
          </p:nvPr>
        </p:nvSpPr>
        <p:spPr bwMode="auto">
          <a:xfrm rot="8089122">
            <a:off x="2735688" y="3472695"/>
            <a:ext cx="1034350" cy="1005703"/>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50" name="MH_Other_2"/>
          <p:cNvSpPr/>
          <p:nvPr>
            <p:custDataLst>
              <p:tags r:id="rId12"/>
            </p:custDataLst>
          </p:nvPr>
        </p:nvSpPr>
        <p:spPr bwMode="auto">
          <a:xfrm>
            <a:off x="3208215" y="4844685"/>
            <a:ext cx="89297" cy="117475"/>
          </a:xfrm>
          <a:prstGeom prst="ellipse">
            <a:avLst/>
          </a:prstGeom>
          <a:solidFill>
            <a:srgbClr val="006600"/>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2" name="MH_SubTitle_1"/>
          <p:cNvSpPr txBox="1"/>
          <p:nvPr>
            <p:custDataLst>
              <p:tags r:id="rId13"/>
            </p:custDataLst>
          </p:nvPr>
        </p:nvSpPr>
        <p:spPr bwMode="auto">
          <a:xfrm>
            <a:off x="2861294" y="3495136"/>
            <a:ext cx="785818" cy="785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850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defRPr/>
            </a:pPr>
            <a:r>
              <a:rPr lang="zh-CN" altLang="en-US" b="1" dirty="0">
                <a:latin typeface="Calibri" panose="020F0502020204030204"/>
                <a:ea typeface="宋体" panose="02010600030101010101" pitchFamily="2" charset="-122"/>
              </a:rPr>
              <a:t>第二</a:t>
            </a:r>
            <a:endParaRPr lang="en-US" altLang="zh-CN" b="1" dirty="0">
              <a:latin typeface="Calibri" panose="020F0502020204030204"/>
              <a:ea typeface="宋体" panose="02010600030101010101" pitchFamily="2" charset="-122"/>
            </a:endParaRPr>
          </a:p>
          <a:p>
            <a:pPr algn="ctr">
              <a:lnSpc>
                <a:spcPct val="120000"/>
              </a:lnSpc>
              <a:defRPr/>
            </a:pPr>
            <a:r>
              <a:rPr lang="zh-CN" altLang="en-US" b="1" dirty="0">
                <a:latin typeface="Calibri" panose="020F0502020204030204"/>
                <a:ea typeface="宋体" panose="02010600030101010101" pitchFamily="2" charset="-122"/>
              </a:rPr>
              <a:t>阶段</a:t>
            </a:r>
            <a:r>
              <a:rPr lang="en-US" altLang="zh-CN" b="1" dirty="0">
                <a:latin typeface="Calibri" panose="020F0502020204030204"/>
                <a:ea typeface="宋体" panose="02010600030101010101" pitchFamily="2" charset="-122"/>
              </a:rPr>
              <a:t>2015 </a:t>
            </a:r>
            <a:endParaRPr lang="zh-CN" altLang="en-US" b="1" dirty="0">
              <a:latin typeface="Calibri" panose="020F0502020204030204"/>
              <a:ea typeface="宋体" panose="02010600030101010101" pitchFamily="2" charset="-122"/>
            </a:endParaRPr>
          </a:p>
        </p:txBody>
      </p:sp>
      <p:sp>
        <p:nvSpPr>
          <p:cNvPr id="55" name="MH_SubTitle_1"/>
          <p:cNvSpPr txBox="1"/>
          <p:nvPr>
            <p:custDataLst>
              <p:tags r:id="rId14"/>
            </p:custDataLst>
          </p:nvPr>
        </p:nvSpPr>
        <p:spPr bwMode="auto">
          <a:xfrm>
            <a:off x="4432930" y="2852194"/>
            <a:ext cx="1071570" cy="785817"/>
          </a:xfrm>
          <a:prstGeom prst="rect">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anchor="ctr">
            <a:normAutofit fontScale="85000" lnSpcReduction="1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defRPr/>
            </a:pPr>
            <a:r>
              <a:rPr lang="zh-CN" altLang="en-US" b="1" dirty="0">
                <a:latin typeface="Calibri" panose="020F0502020204030204"/>
                <a:ea typeface="宋体" panose="02010600030101010101" pitchFamily="2" charset="-122"/>
              </a:rPr>
              <a:t>第三阶段</a:t>
            </a:r>
            <a:endParaRPr lang="en-US" altLang="zh-CN" b="1" dirty="0">
              <a:latin typeface="Calibri" panose="020F0502020204030204"/>
              <a:ea typeface="宋体" panose="02010600030101010101" pitchFamily="2" charset="-122"/>
            </a:endParaRPr>
          </a:p>
          <a:p>
            <a:pPr algn="ctr">
              <a:lnSpc>
                <a:spcPct val="120000"/>
              </a:lnSpc>
              <a:defRPr/>
            </a:pPr>
            <a:r>
              <a:rPr lang="en-US" altLang="zh-CN" b="1" dirty="0">
                <a:latin typeface="Calibri" panose="020F0502020204030204"/>
                <a:ea typeface="宋体" panose="02010600030101010101" pitchFamily="2" charset="-122"/>
              </a:rPr>
              <a:t>2016-2020 </a:t>
            </a:r>
            <a:endParaRPr lang="zh-CN" altLang="en-US" b="1" dirty="0">
              <a:latin typeface="Calibri" panose="020F0502020204030204"/>
              <a:ea typeface="宋体" panose="02010600030101010101" pitchFamily="2" charset="-122"/>
            </a:endParaRPr>
          </a:p>
        </p:txBody>
      </p:sp>
      <p:sp>
        <p:nvSpPr>
          <p:cNvPr id="54" name="MH_Other_2"/>
          <p:cNvSpPr/>
          <p:nvPr>
            <p:custDataLst>
              <p:tags r:id="rId15"/>
            </p:custDataLst>
          </p:nvPr>
        </p:nvSpPr>
        <p:spPr bwMode="auto">
          <a:xfrm>
            <a:off x="4936447" y="4153448"/>
            <a:ext cx="89297" cy="117475"/>
          </a:xfrm>
          <a:prstGeom prst="ellipse">
            <a:avLst/>
          </a:prstGeom>
          <a:solidFill>
            <a:srgbClr val="006600"/>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59" name="MH_Other_1"/>
          <p:cNvSpPr/>
          <p:nvPr>
            <p:custDataLst>
              <p:tags r:id="rId16"/>
            </p:custDataLst>
          </p:nvPr>
        </p:nvSpPr>
        <p:spPr bwMode="auto">
          <a:xfrm rot="8089122">
            <a:off x="6141998" y="1762607"/>
            <a:ext cx="1034350" cy="1005703"/>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60" name="MH_Other_2"/>
          <p:cNvSpPr/>
          <p:nvPr>
            <p:custDataLst>
              <p:tags r:id="rId17"/>
            </p:custDataLst>
          </p:nvPr>
        </p:nvSpPr>
        <p:spPr bwMode="auto">
          <a:xfrm>
            <a:off x="6614526" y="3198212"/>
            <a:ext cx="89297" cy="117475"/>
          </a:xfrm>
          <a:prstGeom prst="ellipse">
            <a:avLst/>
          </a:prstGeom>
          <a:solidFill>
            <a:srgbClr val="006600"/>
          </a:solidFill>
          <a:ln w="28575">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61" name="MH_SubTitle_1"/>
          <p:cNvSpPr txBox="1"/>
          <p:nvPr>
            <p:custDataLst>
              <p:tags r:id="rId18"/>
            </p:custDataLst>
          </p:nvPr>
        </p:nvSpPr>
        <p:spPr bwMode="auto">
          <a:xfrm>
            <a:off x="6218880" y="1780624"/>
            <a:ext cx="928694" cy="928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77500" lnSpcReduction="2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20000"/>
              </a:lnSpc>
              <a:defRPr/>
            </a:pPr>
            <a:r>
              <a:rPr lang="zh-CN" altLang="en-US" b="1" dirty="0">
                <a:latin typeface="Calibri" panose="020F0502020204030204"/>
                <a:ea typeface="宋体" panose="02010600030101010101" pitchFamily="2" charset="-122"/>
              </a:rPr>
              <a:t>第四阶段</a:t>
            </a:r>
            <a:endParaRPr lang="en-US" altLang="zh-CN" b="1" dirty="0">
              <a:latin typeface="Calibri" panose="020F0502020204030204"/>
              <a:ea typeface="宋体" panose="02010600030101010101" pitchFamily="2" charset="-122"/>
            </a:endParaRPr>
          </a:p>
          <a:p>
            <a:pPr algn="ctr">
              <a:lnSpc>
                <a:spcPct val="120000"/>
              </a:lnSpc>
              <a:defRPr/>
            </a:pPr>
            <a:r>
              <a:rPr lang="en-US" altLang="zh-CN" b="1" dirty="0">
                <a:latin typeface="Calibri" panose="020F0502020204030204"/>
                <a:ea typeface="宋体" panose="02010600030101010101" pitchFamily="2" charset="-122"/>
              </a:rPr>
              <a:t>2020</a:t>
            </a:r>
            <a:r>
              <a:rPr lang="zh-CN" altLang="en-US" b="1" dirty="0">
                <a:latin typeface="Calibri" panose="020F0502020204030204"/>
                <a:ea typeface="宋体" panose="02010600030101010101" pitchFamily="2" charset="-122"/>
              </a:rPr>
              <a:t>以后</a:t>
            </a:r>
            <a:r>
              <a:rPr lang="en-US" altLang="zh-CN" b="1" dirty="0">
                <a:latin typeface="Calibri" panose="020F0502020204030204"/>
                <a:ea typeface="宋体" panose="02010600030101010101" pitchFamily="2" charset="-122"/>
              </a:rPr>
              <a:t> </a:t>
            </a:r>
            <a:endParaRPr lang="zh-CN" altLang="en-US" b="1" dirty="0">
              <a:latin typeface="Calibri" panose="020F0502020204030204"/>
              <a:ea typeface="宋体" panose="02010600030101010101" pitchFamily="2" charset="-122"/>
            </a:endParaRPr>
          </a:p>
        </p:txBody>
      </p:sp>
      <p:sp>
        <p:nvSpPr>
          <p:cNvPr id="53" name="MH_Other_1"/>
          <p:cNvSpPr/>
          <p:nvPr>
            <p:custDataLst>
              <p:tags r:id="rId19"/>
            </p:custDataLst>
          </p:nvPr>
        </p:nvSpPr>
        <p:spPr bwMode="auto">
          <a:xfrm rot="8089122">
            <a:off x="4463920" y="2781458"/>
            <a:ext cx="1034350" cy="1005703"/>
          </a:xfrm>
          <a:custGeom>
            <a:avLst/>
            <a:gdLst>
              <a:gd name="connsiteX0" fmla="*/ 160704 w 1227047"/>
              <a:gd name="connsiteY0" fmla="*/ 1066343 h 1227047"/>
              <a:gd name="connsiteX1" fmla="*/ 0 w 1227047"/>
              <a:gd name="connsiteY1" fmla="*/ 678369 h 1227047"/>
              <a:gd name="connsiteX2" fmla="*/ 548678 w 1227047"/>
              <a:gd name="connsiteY2" fmla="*/ 129691 h 1227047"/>
              <a:gd name="connsiteX3" fmla="*/ 1227047 w 1227047"/>
              <a:gd name="connsiteY3" fmla="*/ 0 h 1227047"/>
              <a:gd name="connsiteX4" fmla="*/ 1097356 w 1227047"/>
              <a:gd name="connsiteY4" fmla="*/ 678369 h 1227047"/>
              <a:gd name="connsiteX5" fmla="*/ 548678 w 1227047"/>
              <a:gd name="connsiteY5" fmla="*/ 1227047 h 1227047"/>
              <a:gd name="connsiteX6" fmla="*/ 160704 w 1227047"/>
              <a:gd name="connsiteY6" fmla="*/ 1066343 h 122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7047" h="1227047">
                <a:moveTo>
                  <a:pt x="160704" y="1066343"/>
                </a:moveTo>
                <a:cubicBezTo>
                  <a:pt x="61413" y="967052"/>
                  <a:pt x="0" y="829882"/>
                  <a:pt x="0" y="678369"/>
                </a:cubicBezTo>
                <a:cubicBezTo>
                  <a:pt x="0" y="375343"/>
                  <a:pt x="245652" y="129691"/>
                  <a:pt x="548678" y="129691"/>
                </a:cubicBezTo>
                <a:cubicBezTo>
                  <a:pt x="774801" y="129691"/>
                  <a:pt x="1000924" y="86461"/>
                  <a:pt x="1227047" y="0"/>
                </a:cubicBezTo>
                <a:cubicBezTo>
                  <a:pt x="1140586" y="226123"/>
                  <a:pt x="1097356" y="452246"/>
                  <a:pt x="1097356" y="678369"/>
                </a:cubicBezTo>
                <a:cubicBezTo>
                  <a:pt x="1097356" y="981395"/>
                  <a:pt x="851704" y="1227047"/>
                  <a:pt x="548678" y="1227047"/>
                </a:cubicBezTo>
                <a:cubicBezTo>
                  <a:pt x="397165" y="1227047"/>
                  <a:pt x="259996" y="1165634"/>
                  <a:pt x="160704" y="1066343"/>
                </a:cubicBezTo>
                <a:close/>
              </a:path>
            </a:pathLst>
          </a:custGeom>
          <a:noFill/>
          <a:ln w="1905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chemeClr val="tx1"/>
              </a:solidFill>
            </a:endParaRPr>
          </a:p>
        </p:txBody>
      </p:sp>
      <p:sp>
        <p:nvSpPr>
          <p:cNvPr id="26" name="标题 1"/>
          <p:cNvSpPr txBox="1">
            <a:spLocks noChangeArrowheads="1"/>
          </p:cNvSpPr>
          <p:nvPr/>
        </p:nvSpPr>
        <p:spPr>
          <a:xfrm>
            <a:off x="1576889" y="697208"/>
            <a:ext cx="6143668" cy="84801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3000" b="1" dirty="0">
                <a:solidFill>
                  <a:srgbClr val="006600"/>
                </a:solidFill>
                <a:latin typeface="微软雅黑" panose="020B0503020204020204" pitchFamily="34" charset="-122"/>
                <a:ea typeface="微软雅黑" panose="020B0503020204020204" pitchFamily="34" charset="-122"/>
              </a:rPr>
              <a:t>数字档案馆分步实施规划</a:t>
            </a:r>
            <a:endParaRPr lang="zh-CN" sz="3000" b="1" dirty="0">
              <a:solidFill>
                <a:srgbClr val="006600"/>
              </a:solidFill>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12"/>
          </p:nvPr>
        </p:nvSpPr>
        <p:spPr/>
        <p:txBody>
          <a:bodyPr/>
          <a:lstStyle/>
          <a:p>
            <a:fld id="{EAD317D8-9DA8-4BF6-BDF4-B5D3613D706B}" type="slidenum">
              <a:rPr lang="zh-CN" altLang="en-US" smtClean="0"/>
            </a:fld>
            <a:endParaRPr lang="zh-CN" altLang="en-US"/>
          </a:p>
        </p:txBody>
      </p:sp>
    </p:spTree>
    <p:custDataLst>
      <p:tags r:id="rId2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linds(horizontal)">
                                      <p:cBhvr>
                                        <p:cTn id="7" dur="500"/>
                                        <p:tgtEl>
                                          <p:spTgt spid="35"/>
                                        </p:tgtEl>
                                      </p:cBhvr>
                                    </p:animEffect>
                                  </p:childTnLst>
                                </p:cTn>
                              </p:par>
                              <p:par>
                                <p:cTn id="8" presetID="3" presetClass="entr" presetSubtype="1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064"/>
                                        </p:tgtEl>
                                        <p:attrNameLst>
                                          <p:attrName>style.visibility</p:attrName>
                                        </p:attrNameLst>
                                      </p:cBhvr>
                                      <p:to>
                                        <p:strVal val="visible"/>
                                      </p:to>
                                    </p:set>
                                    <p:animEffect transition="in" filter="blinds(horizontal)">
                                      <p:cBhvr>
                                        <p:cTn id="13" dur="500"/>
                                        <p:tgtEl>
                                          <p:spTgt spid="206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065"/>
                                        </p:tgtEl>
                                        <p:attrNameLst>
                                          <p:attrName>style.visibility</p:attrName>
                                        </p:attrNameLst>
                                      </p:cBhvr>
                                      <p:to>
                                        <p:strVal val="visible"/>
                                      </p:to>
                                    </p:set>
                                    <p:animEffect transition="in" filter="blinds(horizontal)">
                                      <p:cBhvr>
                                        <p:cTn id="16" dur="500"/>
                                        <p:tgtEl>
                                          <p:spTgt spid="206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066"/>
                                        </p:tgtEl>
                                        <p:attrNameLst>
                                          <p:attrName>style.visibility</p:attrName>
                                        </p:attrNameLst>
                                      </p:cBhvr>
                                      <p:to>
                                        <p:strVal val="visible"/>
                                      </p:to>
                                    </p:set>
                                    <p:animEffect transition="in" filter="blinds(horizontal)">
                                      <p:cBhvr>
                                        <p:cTn id="19" dur="500"/>
                                        <p:tgtEl>
                                          <p:spTgt spid="206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067"/>
                                        </p:tgtEl>
                                        <p:attrNameLst>
                                          <p:attrName>style.visibility</p:attrName>
                                        </p:attrNameLst>
                                      </p:cBhvr>
                                      <p:to>
                                        <p:strVal val="visible"/>
                                      </p:to>
                                    </p:set>
                                    <p:animEffect transition="in" filter="blinds(horizontal)">
                                      <p:cBhvr>
                                        <p:cTn id="22" dur="500"/>
                                        <p:tgtEl>
                                          <p:spTgt spid="206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blinds(horizontal)">
                                      <p:cBhvr>
                                        <p:cTn id="25" dur="500"/>
                                        <p:tgtEl>
                                          <p:spTgt spid="51"/>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blinds(horizontal)">
                                      <p:cBhvr>
                                        <p:cTn id="28" dur="500"/>
                                        <p:tgtEl>
                                          <p:spTgt spid="4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blinds(horizontal)">
                                      <p:cBhvr>
                                        <p:cTn id="31" dur="500"/>
                                        <p:tgtEl>
                                          <p:spTgt spid="5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blinds(horizontal)">
                                      <p:cBhvr>
                                        <p:cTn id="34" dur="500"/>
                                        <p:tgtEl>
                                          <p:spTgt spid="52"/>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blinds(horizontal)">
                                      <p:cBhvr>
                                        <p:cTn id="37" dur="500"/>
                                        <p:tgtEl>
                                          <p:spTgt spid="55"/>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linds(horizontal)">
                                      <p:cBhvr>
                                        <p:cTn id="40" dur="500"/>
                                        <p:tgtEl>
                                          <p:spTgt spid="54"/>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blinds(horizontal)">
                                      <p:cBhvr>
                                        <p:cTn id="43" dur="500"/>
                                        <p:tgtEl>
                                          <p:spTgt spid="59"/>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blinds(horizontal)">
                                      <p:cBhvr>
                                        <p:cTn id="46" dur="500"/>
                                        <p:tgtEl>
                                          <p:spTgt spid="6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61"/>
                                        </p:tgtEl>
                                        <p:attrNameLst>
                                          <p:attrName>style.visibility</p:attrName>
                                        </p:attrNameLst>
                                      </p:cBhvr>
                                      <p:to>
                                        <p:strVal val="visible"/>
                                      </p:to>
                                    </p:set>
                                    <p:animEffect transition="in" filter="blinds(horizontal)">
                                      <p:cBhvr>
                                        <p:cTn id="49" dur="500"/>
                                        <p:tgtEl>
                                          <p:spTgt spid="6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blinds(horizontal)">
                                      <p:cBhvr>
                                        <p:cTn id="5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064" grpId="0"/>
      <p:bldP spid="2065" grpId="0"/>
      <p:bldP spid="2066" grpId="0"/>
      <p:bldP spid="2067" grpId="0"/>
      <p:bldP spid="51" grpId="0"/>
      <p:bldP spid="49" grpId="0" animBg="1"/>
      <p:bldP spid="50" grpId="0" animBg="1"/>
      <p:bldP spid="52" grpId="0"/>
      <p:bldP spid="55" grpId="0" animBg="1"/>
      <p:bldP spid="54" grpId="0" animBg="1"/>
      <p:bldP spid="59" grpId="0" animBg="1"/>
      <p:bldP spid="60" grpId="0" animBg="1"/>
      <p:bldP spid="61" grpId="0"/>
      <p:bldP spid="5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内容占位符 2"/>
          <p:cNvSpPr txBox="1"/>
          <p:nvPr/>
        </p:nvSpPr>
        <p:spPr>
          <a:xfrm>
            <a:off x="1513637" y="522933"/>
            <a:ext cx="7744270" cy="648072"/>
          </a:xfrm>
          <a:prstGeom prst="rect">
            <a:avLst/>
          </a:prstGeom>
        </p:spPr>
        <p:txBody>
          <a:bodyPr/>
          <a:lstStyle>
            <a:lvl1pPr marL="408305" indent="-408305" algn="l" defTabSz="1088390" rtl="0" eaLnBrk="1" latinLnBrk="0" hangingPunct="1">
              <a:spcBef>
                <a:spcPct val="20000"/>
              </a:spcBef>
              <a:buFont typeface="Arial" panose="020B0604020202020204" pitchFamily="34" charset="0"/>
              <a:buNone/>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defRPr/>
            </a:pPr>
            <a:r>
              <a:rPr lang="zh-CN" altLang="en-US" sz="2000" b="1" dirty="0">
                <a:solidFill>
                  <a:srgbClr val="C00000"/>
                </a:solidFill>
                <a:latin typeface="楷体" panose="02010609060101010101" pitchFamily="49" charset="-122"/>
                <a:ea typeface="楷体" panose="02010609060101010101" pitchFamily="49" charset="-122"/>
              </a:rPr>
              <a:t>明确标准编制任务以及与</a:t>
            </a:r>
            <a:r>
              <a:rPr lang="en-US" altLang="zh-CN" sz="2000" b="1" dirty="0">
                <a:solidFill>
                  <a:srgbClr val="C00000"/>
                </a:solidFill>
                <a:latin typeface="楷体" panose="02010609060101010101" pitchFamily="49" charset="-122"/>
                <a:ea typeface="楷体" panose="02010609060101010101" pitchFamily="49" charset="-122"/>
              </a:rPr>
              <a:t>IT</a:t>
            </a:r>
            <a:r>
              <a:rPr lang="zh-CN" altLang="en-US" sz="2000" b="1" dirty="0">
                <a:solidFill>
                  <a:srgbClr val="C00000"/>
                </a:solidFill>
                <a:latin typeface="楷体" panose="02010609060101010101" pitchFamily="49" charset="-122"/>
                <a:ea typeface="楷体" panose="02010609060101010101" pitchFamily="49" charset="-122"/>
              </a:rPr>
              <a:t>系统的关系（原生电子文件）</a:t>
            </a:r>
            <a:endParaRPr lang="en-US" altLang="zh-CN" sz="2000" b="1" dirty="0">
              <a:solidFill>
                <a:srgbClr val="C00000"/>
              </a:solidFill>
              <a:latin typeface="楷体" panose="02010609060101010101" pitchFamily="49" charset="-122"/>
              <a:ea typeface="楷体" panose="02010609060101010101" pitchFamily="49" charset="-122"/>
            </a:endParaRPr>
          </a:p>
        </p:txBody>
      </p:sp>
      <p:graphicFrame>
        <p:nvGraphicFramePr>
          <p:cNvPr id="4" name="图示 3"/>
          <p:cNvGraphicFramePr/>
          <p:nvPr/>
        </p:nvGraphicFramePr>
        <p:xfrm>
          <a:off x="107504" y="1052736"/>
          <a:ext cx="9036496" cy="1632182"/>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5" name="图示 4"/>
          <p:cNvGraphicFramePr/>
          <p:nvPr/>
        </p:nvGraphicFramePr>
        <p:xfrm>
          <a:off x="107504" y="2456891"/>
          <a:ext cx="9036496" cy="16201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图示 5"/>
          <p:cNvGraphicFramePr/>
          <p:nvPr/>
        </p:nvGraphicFramePr>
        <p:xfrm>
          <a:off x="467544" y="3819370"/>
          <a:ext cx="8280920" cy="1716188"/>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graphicFrame>
        <p:nvGraphicFramePr>
          <p:cNvPr id="7" name="图示 6"/>
          <p:cNvGraphicFramePr/>
          <p:nvPr/>
        </p:nvGraphicFramePr>
        <p:xfrm>
          <a:off x="251520" y="5273923"/>
          <a:ext cx="8892480" cy="1584077"/>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8" name="内容占位符 2"/>
          <p:cNvSpPr txBox="1"/>
          <p:nvPr/>
        </p:nvSpPr>
        <p:spPr>
          <a:xfrm>
            <a:off x="991371" y="1470174"/>
            <a:ext cx="1080120" cy="648072"/>
          </a:xfrm>
          <a:prstGeom prst="rect">
            <a:avLst/>
          </a:prstGeom>
        </p:spPr>
        <p:txBody>
          <a:bodyPr/>
          <a:lstStyle>
            <a:lvl1pPr marL="408305" indent="-408305" algn="l" defTabSz="1088390" rtl="0" eaLnBrk="1" latinLnBrk="0" hangingPunct="1">
              <a:spcBef>
                <a:spcPct val="20000"/>
              </a:spcBef>
              <a:buFont typeface="Arial" panose="020B0604020202020204" pitchFamily="34" charset="0"/>
              <a:buNone/>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ctr">
              <a:defRPr/>
            </a:pPr>
            <a:r>
              <a:rPr lang="zh-CN" altLang="en-US" sz="2000" b="1" dirty="0">
                <a:solidFill>
                  <a:srgbClr val="FF0000"/>
                </a:solidFill>
                <a:latin typeface="楷体" panose="02010609060101010101" pitchFamily="49" charset="-122"/>
                <a:ea typeface="楷体" panose="02010609060101010101" pitchFamily="49" charset="-122"/>
              </a:rPr>
              <a:t>捕获</a:t>
            </a:r>
            <a:endParaRPr lang="en-US" altLang="zh-CN" sz="2000" b="1" dirty="0">
              <a:solidFill>
                <a:srgbClr val="FF0000"/>
              </a:solidFill>
              <a:latin typeface="楷体" panose="02010609060101010101" pitchFamily="49" charset="-122"/>
              <a:ea typeface="楷体" panose="02010609060101010101" pitchFamily="49" charset="-122"/>
            </a:endParaRPr>
          </a:p>
        </p:txBody>
      </p:sp>
      <p:sp>
        <p:nvSpPr>
          <p:cNvPr id="9" name="内容占位符 2"/>
          <p:cNvSpPr txBox="1"/>
          <p:nvPr/>
        </p:nvSpPr>
        <p:spPr>
          <a:xfrm>
            <a:off x="887855" y="4280651"/>
            <a:ext cx="1080120" cy="648072"/>
          </a:xfrm>
          <a:prstGeom prst="rect">
            <a:avLst/>
          </a:prstGeom>
        </p:spPr>
        <p:txBody>
          <a:bodyPr/>
          <a:lstStyle>
            <a:lvl1pPr marL="408305" indent="-408305" algn="l" defTabSz="1088390" rtl="0" eaLnBrk="1" latinLnBrk="0" hangingPunct="1">
              <a:spcBef>
                <a:spcPct val="20000"/>
              </a:spcBef>
              <a:buFont typeface="Arial" panose="020B0604020202020204" pitchFamily="34" charset="0"/>
              <a:buNone/>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ctr">
              <a:defRPr/>
            </a:pPr>
            <a:r>
              <a:rPr lang="zh-CN" altLang="en-US" sz="2000" b="1" dirty="0">
                <a:solidFill>
                  <a:srgbClr val="FF0000"/>
                </a:solidFill>
                <a:latin typeface="楷体" panose="02010609060101010101" pitchFamily="49" charset="-122"/>
                <a:ea typeface="楷体" panose="02010609060101010101" pitchFamily="49" charset="-122"/>
              </a:rPr>
              <a:t>保管</a:t>
            </a:r>
            <a:endParaRPr lang="en-US" altLang="zh-CN" sz="2000" b="1" dirty="0">
              <a:solidFill>
                <a:srgbClr val="FF0000"/>
              </a:solidFill>
              <a:latin typeface="楷体" panose="02010609060101010101" pitchFamily="49" charset="-122"/>
              <a:ea typeface="楷体" panose="02010609060101010101" pitchFamily="49" charset="-122"/>
            </a:endParaRPr>
          </a:p>
        </p:txBody>
      </p:sp>
      <p:sp>
        <p:nvSpPr>
          <p:cNvPr id="11" name="内容占位符 2"/>
          <p:cNvSpPr txBox="1"/>
          <p:nvPr/>
        </p:nvSpPr>
        <p:spPr>
          <a:xfrm>
            <a:off x="1043608" y="5694858"/>
            <a:ext cx="1080120" cy="648072"/>
          </a:xfrm>
          <a:prstGeom prst="rect">
            <a:avLst/>
          </a:prstGeom>
        </p:spPr>
        <p:txBody>
          <a:bodyPr/>
          <a:lstStyle>
            <a:lvl1pPr marL="408305" indent="-408305" algn="l" defTabSz="1088390" rtl="0" eaLnBrk="1" latinLnBrk="0" hangingPunct="1">
              <a:spcBef>
                <a:spcPct val="20000"/>
              </a:spcBef>
              <a:buFont typeface="Arial" panose="020B0604020202020204" pitchFamily="34" charset="0"/>
              <a:buNone/>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ctr">
              <a:defRPr/>
            </a:pPr>
            <a:r>
              <a:rPr lang="zh-CN" altLang="en-US" sz="2000" b="1" dirty="0">
                <a:solidFill>
                  <a:srgbClr val="FF0000"/>
                </a:solidFill>
                <a:latin typeface="楷体" panose="02010609060101010101" pitchFamily="49" charset="-122"/>
                <a:ea typeface="楷体" panose="02010609060101010101" pitchFamily="49" charset="-122"/>
              </a:rPr>
              <a:t>归档</a:t>
            </a:r>
            <a:endParaRPr lang="en-US" altLang="zh-CN" sz="2000" b="1" dirty="0">
              <a:solidFill>
                <a:srgbClr val="FF0000"/>
              </a:solidFill>
              <a:latin typeface="楷体" panose="02010609060101010101" pitchFamily="49" charset="-122"/>
              <a:ea typeface="楷体" panose="02010609060101010101" pitchFamily="49" charset="-122"/>
            </a:endParaRPr>
          </a:p>
        </p:txBody>
      </p:sp>
      <p:sp>
        <p:nvSpPr>
          <p:cNvPr id="12" name="内容占位符 2"/>
          <p:cNvSpPr txBox="1"/>
          <p:nvPr/>
        </p:nvSpPr>
        <p:spPr>
          <a:xfrm>
            <a:off x="899592" y="2759763"/>
            <a:ext cx="1080120" cy="648072"/>
          </a:xfrm>
          <a:prstGeom prst="rect">
            <a:avLst/>
          </a:prstGeom>
        </p:spPr>
        <p:txBody>
          <a:bodyPr/>
          <a:lstStyle>
            <a:lvl1pPr marL="408305" indent="-408305" algn="l" defTabSz="1088390" rtl="0" eaLnBrk="1" latinLnBrk="0" hangingPunct="1">
              <a:spcBef>
                <a:spcPct val="20000"/>
              </a:spcBef>
              <a:buFont typeface="Arial" panose="020B0604020202020204" pitchFamily="34" charset="0"/>
              <a:buNone/>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ctr">
              <a:defRPr/>
            </a:pPr>
            <a:r>
              <a:rPr lang="zh-CN" altLang="en-US" sz="2000" b="1" dirty="0">
                <a:solidFill>
                  <a:srgbClr val="FF0000"/>
                </a:solidFill>
                <a:latin typeface="楷体" panose="02010609060101010101" pitchFamily="49" charset="-122"/>
                <a:ea typeface="楷体" panose="02010609060101010101" pitchFamily="49" charset="-122"/>
              </a:rPr>
              <a:t>捕获</a:t>
            </a:r>
            <a:endParaRPr lang="en-US" altLang="zh-CN" sz="2000" b="1" dirty="0">
              <a:solidFill>
                <a:srgbClr val="FF0000"/>
              </a:solidFill>
              <a:latin typeface="楷体" panose="02010609060101010101" pitchFamily="49" charset="-122"/>
              <a:ea typeface="楷体" panose="02010609060101010101" pitchFamily="49" charset="-122"/>
            </a:endParaRPr>
          </a:p>
          <a:p>
            <a:pPr algn="ctr">
              <a:defRPr/>
            </a:pPr>
            <a:r>
              <a:rPr lang="zh-CN" altLang="en-US" sz="2000" b="1" dirty="0">
                <a:solidFill>
                  <a:srgbClr val="FF0000"/>
                </a:solidFill>
                <a:latin typeface="楷体" panose="02010609060101010101" pitchFamily="49" charset="-122"/>
                <a:ea typeface="楷体" panose="02010609060101010101" pitchFamily="49" charset="-122"/>
              </a:rPr>
              <a:t>归档</a:t>
            </a:r>
            <a:endParaRPr lang="en-US" altLang="zh-CN" sz="2000" b="1" dirty="0">
              <a:solidFill>
                <a:srgbClr val="FF0000"/>
              </a:solidFill>
              <a:latin typeface="楷体" panose="02010609060101010101" pitchFamily="49" charset="-122"/>
              <a:ea typeface="楷体" panose="02010609060101010101" pitchFamily="49" charset="-122"/>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rot="19994135">
            <a:off x="977949" y="1376367"/>
            <a:ext cx="2247120" cy="4430076"/>
          </a:xfrm>
          <a:prstGeom prst="rect">
            <a:avLst/>
          </a:prstGeom>
          <a:effectLst>
            <a:outerShdw blurRad="63500" sx="102000" sy="102000" algn="ctr" rotWithShape="0">
              <a:prstClr val="black">
                <a:alpha val="40000"/>
              </a:prstClr>
            </a:outerShdw>
          </a:effectLst>
        </p:spPr>
      </p:pic>
      <p:pic>
        <p:nvPicPr>
          <p:cNvPr id="8" name="图片 7"/>
          <p:cNvPicPr>
            <a:picLocks noChangeAspect="1"/>
          </p:cNvPicPr>
          <p:nvPr/>
        </p:nvPicPr>
        <p:blipFill>
          <a:blip r:embed="rId2"/>
          <a:stretch>
            <a:fillRect/>
          </a:stretch>
        </p:blipFill>
        <p:spPr>
          <a:xfrm rot="20799287">
            <a:off x="2613033" y="1100915"/>
            <a:ext cx="2241380" cy="4224090"/>
          </a:xfrm>
          <a:prstGeom prst="rect">
            <a:avLst/>
          </a:prstGeom>
          <a:ln>
            <a:noFill/>
          </a:ln>
          <a:effectLst>
            <a:outerShdw blurRad="63500" sx="102000" sy="102000" algn="ctr" rotWithShape="0">
              <a:prstClr val="black">
                <a:alpha val="40000"/>
              </a:prstClr>
            </a:outerShdw>
          </a:effectLst>
        </p:spPr>
      </p:pic>
      <p:pic>
        <p:nvPicPr>
          <p:cNvPr id="9" name="图片 8"/>
          <p:cNvPicPr>
            <a:picLocks noChangeAspect="1"/>
          </p:cNvPicPr>
          <p:nvPr/>
        </p:nvPicPr>
        <p:blipFill>
          <a:blip r:embed="rId3"/>
          <a:stretch>
            <a:fillRect/>
          </a:stretch>
        </p:blipFill>
        <p:spPr>
          <a:xfrm>
            <a:off x="4495813" y="980727"/>
            <a:ext cx="2360869" cy="4436651"/>
          </a:xfrm>
          <a:prstGeom prst="rect">
            <a:avLst/>
          </a:prstGeom>
          <a:ln>
            <a:noFill/>
          </a:ln>
          <a:effectLst>
            <a:outerShdw blurRad="63500" sx="102000" sy="102000" algn="ctr" rotWithShape="0">
              <a:prstClr val="black">
                <a:alpha val="40000"/>
              </a:prstClr>
            </a:outerShdw>
          </a:effectLst>
        </p:spPr>
      </p:pic>
      <p:pic>
        <p:nvPicPr>
          <p:cNvPr id="10" name="图片 9"/>
          <p:cNvPicPr>
            <a:picLocks noChangeAspect="1"/>
          </p:cNvPicPr>
          <p:nvPr/>
        </p:nvPicPr>
        <p:blipFill>
          <a:blip r:embed="rId4"/>
          <a:stretch>
            <a:fillRect/>
          </a:stretch>
        </p:blipFill>
        <p:spPr>
          <a:xfrm rot="900000">
            <a:off x="6198585" y="1389459"/>
            <a:ext cx="2386508" cy="4508849"/>
          </a:xfrm>
          <a:prstGeom prst="rect">
            <a:avLst/>
          </a:prstGeom>
          <a:effectLst>
            <a:outerShdw blurRad="63500" sx="102000" sy="102000" algn="ctr" rotWithShape="0">
              <a:prstClr val="black">
                <a:alpha val="40000"/>
              </a:prstClr>
            </a:outerShdw>
          </a:effectLst>
        </p:spPr>
      </p:pic>
      <p:sp>
        <p:nvSpPr>
          <p:cNvPr id="6" name="内容占位符 2"/>
          <p:cNvSpPr txBox="1"/>
          <p:nvPr/>
        </p:nvSpPr>
        <p:spPr>
          <a:xfrm>
            <a:off x="587102" y="776024"/>
            <a:ext cx="8759502" cy="648072"/>
          </a:xfrm>
          <a:prstGeom prst="rect">
            <a:avLst/>
          </a:prstGeom>
        </p:spPr>
        <p:txBody>
          <a:bodyPr/>
          <a:lstStyle>
            <a:lvl1pPr marL="408305" indent="-408305" algn="l" defTabSz="1088390" rtl="0" eaLnBrk="1" latinLnBrk="0" hangingPunct="1">
              <a:spcBef>
                <a:spcPct val="20000"/>
              </a:spcBef>
              <a:buFont typeface="Arial" panose="020B0604020202020204" pitchFamily="34" charset="0"/>
              <a:buNone/>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ctr">
              <a:defRPr/>
            </a:pPr>
            <a:r>
              <a:rPr lang="zh-CN" altLang="en-US" sz="2000" b="1" dirty="0">
                <a:solidFill>
                  <a:srgbClr val="C00000"/>
                </a:solidFill>
                <a:latin typeface="华文楷体" panose="02010600040101010101" pitchFamily="2" charset="-122"/>
                <a:ea typeface="华文楷体" panose="02010600040101010101" pitchFamily="2" charset="-122"/>
              </a:rPr>
              <a:t>电子档案的四类标准</a:t>
            </a:r>
            <a:endParaRPr lang="en-US" altLang="zh-CN" sz="2000" b="1" dirty="0">
              <a:solidFill>
                <a:srgbClr val="C00000"/>
              </a:solidFill>
              <a:latin typeface="华文楷体" panose="02010600040101010101" pitchFamily="2" charset="-122"/>
              <a:ea typeface="华文楷体" panose="02010600040101010101" pitchFamily="2" charset="-122"/>
            </a:endParaRPr>
          </a:p>
        </p:txBody>
      </p:sp>
      <p:sp>
        <p:nvSpPr>
          <p:cNvPr id="11" name="内容占位符 2"/>
          <p:cNvSpPr txBox="1"/>
          <p:nvPr/>
        </p:nvSpPr>
        <p:spPr>
          <a:xfrm>
            <a:off x="-252536" y="5013176"/>
            <a:ext cx="9767614" cy="648072"/>
          </a:xfrm>
          <a:prstGeom prst="rect">
            <a:avLst/>
          </a:prstGeom>
        </p:spPr>
        <p:txBody>
          <a:bodyPr/>
          <a:lstStyle>
            <a:lvl1pPr marL="408305" indent="-408305" algn="l" defTabSz="1088390" rtl="0" eaLnBrk="1" latinLnBrk="0" hangingPunct="1">
              <a:spcBef>
                <a:spcPct val="20000"/>
              </a:spcBef>
              <a:buFont typeface="Arial" panose="020B0604020202020204" pitchFamily="34" charset="0"/>
              <a:buNone/>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ctr">
              <a:defRPr/>
            </a:pPr>
            <a:r>
              <a:rPr lang="zh-CN" altLang="en-US" sz="2000" b="1" dirty="0">
                <a:solidFill>
                  <a:srgbClr val="C00000"/>
                </a:solidFill>
                <a:latin typeface="楷体" panose="02010609060101010101" pitchFamily="49" charset="-122"/>
                <a:ea typeface="楷体" panose="02010609060101010101" pitchFamily="49" charset="-122"/>
              </a:rPr>
              <a:t>拟制订标准</a:t>
            </a:r>
            <a:endParaRPr lang="en-US" altLang="zh-CN" sz="2000" b="1" dirty="0">
              <a:solidFill>
                <a:srgbClr val="C00000"/>
              </a:solidFill>
              <a:latin typeface="楷体" panose="02010609060101010101" pitchFamily="49" charset="-122"/>
              <a:ea typeface="楷体" panose="02010609060101010101" pitchFamily="49" charset="-122"/>
            </a:endParaRPr>
          </a:p>
        </p:txBody>
      </p:sp>
      <p:sp>
        <p:nvSpPr>
          <p:cNvPr id="12" name="矩形 11"/>
          <p:cNvSpPr/>
          <p:nvPr/>
        </p:nvSpPr>
        <p:spPr>
          <a:xfrm>
            <a:off x="1702520" y="5508429"/>
            <a:ext cx="7416824" cy="961161"/>
          </a:xfrm>
          <a:prstGeom prst="rect">
            <a:avLst/>
          </a:prstGeom>
        </p:spPr>
        <p:txBody>
          <a:bodyPr wrap="square">
            <a:spAutoFit/>
          </a:bodyPr>
          <a:lstStyle/>
          <a:p>
            <a:pPr>
              <a:lnSpc>
                <a:spcPct val="150000"/>
              </a:lnSpc>
              <a:spcBef>
                <a:spcPct val="0"/>
              </a:spcBef>
              <a:buFontTx/>
              <a:buNone/>
            </a:pPr>
            <a:r>
              <a:rPr lang="zh-CN" altLang="zh-CN" sz="2000" dirty="0">
                <a:latin typeface="华文中宋" panose="02010600040101010101" pitchFamily="2" charset="-122"/>
                <a:ea typeface="华文中宋" panose="02010600040101010101" pitchFamily="2" charset="-122"/>
              </a:rPr>
              <a:t>《中山大学</a:t>
            </a:r>
            <a:r>
              <a:rPr lang="zh-CN" altLang="en-US" sz="2000" dirty="0">
                <a:latin typeface="华文中宋" panose="02010600040101010101" pitchFamily="2" charset="-122"/>
                <a:ea typeface="华文中宋" panose="02010600040101010101" pitchFamily="2" charset="-122"/>
              </a:rPr>
              <a:t>电子文件管理</a:t>
            </a:r>
            <a:r>
              <a:rPr lang="zh-CN" altLang="zh-CN" sz="2000" dirty="0">
                <a:latin typeface="华文中宋" panose="02010600040101010101" pitchFamily="2" charset="-122"/>
                <a:ea typeface="华文中宋" panose="02010600040101010101" pitchFamily="2" charset="-122"/>
              </a:rPr>
              <a:t>归档范围与保管期限》</a:t>
            </a:r>
            <a:endParaRPr lang="zh-CN" altLang="en-US" sz="2000" dirty="0">
              <a:latin typeface="华文中宋" panose="02010600040101010101" pitchFamily="2" charset="-122"/>
              <a:ea typeface="华文中宋" panose="02010600040101010101" pitchFamily="2" charset="-122"/>
            </a:endParaRPr>
          </a:p>
          <a:p>
            <a:pPr>
              <a:lnSpc>
                <a:spcPct val="150000"/>
              </a:lnSpc>
              <a:spcBef>
                <a:spcPct val="0"/>
              </a:spcBef>
              <a:buFontTx/>
              <a:buNone/>
            </a:pPr>
            <a:r>
              <a:rPr lang="en-US" altLang="zh-CN" sz="2000" dirty="0">
                <a:latin typeface="华文中宋" panose="02010600040101010101" pitchFamily="2" charset="-122"/>
                <a:ea typeface="华文中宋" panose="02010600040101010101" pitchFamily="2" charset="-122"/>
              </a:rPr>
              <a:t>《</a:t>
            </a:r>
            <a:r>
              <a:rPr lang="zh-CN" altLang="en-US" sz="2000" dirty="0">
                <a:latin typeface="华文中宋" panose="02010600040101010101" pitchFamily="2" charset="-122"/>
                <a:ea typeface="华文中宋" panose="02010600040101010101" pitchFamily="2" charset="-122"/>
              </a:rPr>
              <a:t>中山大学电子文件凭证性认定与保障基本要求</a:t>
            </a:r>
            <a:r>
              <a:rPr lang="en-US" altLang="zh-CN" sz="2000" dirty="0">
                <a:latin typeface="华文中宋" panose="02010600040101010101" pitchFamily="2" charset="-122"/>
                <a:ea typeface="华文中宋" panose="02010600040101010101" pitchFamily="2" charset="-122"/>
              </a:rPr>
              <a:t>》</a:t>
            </a:r>
            <a:endParaRPr lang="en-US" altLang="zh-CN" sz="2000" dirty="0">
              <a:latin typeface="华文中宋" panose="02010600040101010101" pitchFamily="2" charset="-122"/>
              <a:ea typeface="华文中宋" panose="02010600040101010101" pitchFamily="2" charset="-122"/>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idx="4294967295"/>
          </p:nvPr>
        </p:nvSpPr>
        <p:spPr>
          <a:xfrm>
            <a:off x="2915816" y="908769"/>
            <a:ext cx="3528392" cy="511175"/>
          </a:xfrm>
        </p:spPr>
        <p:txBody>
          <a:bodyPr>
            <a:normAutofit/>
          </a:bodyPr>
          <a:lstStyle/>
          <a:p>
            <a:r>
              <a:rPr lang="zh-CN" altLang="en-US" sz="2000" b="1" dirty="0">
                <a:solidFill>
                  <a:srgbClr val="C00000"/>
                </a:solidFill>
                <a:latin typeface="华文楷体" panose="02010600040101010101" pitchFamily="2" charset="-122"/>
                <a:ea typeface="华文楷体" panose="02010600040101010101" pitchFamily="2" charset="-122"/>
                <a:cs typeface="+mn-cs"/>
              </a:rPr>
              <a:t>传统档案数字化的标准与规范</a:t>
            </a:r>
            <a:endParaRPr lang="zh-CN" altLang="en-US" sz="2000" b="1" dirty="0">
              <a:solidFill>
                <a:srgbClr val="C00000"/>
              </a:solidFill>
              <a:latin typeface="华文楷体" panose="02010600040101010101" pitchFamily="2" charset="-122"/>
              <a:ea typeface="华文楷体" panose="02010600040101010101" pitchFamily="2" charset="-122"/>
              <a:cs typeface="+mn-cs"/>
            </a:endParaRPr>
          </a:p>
        </p:txBody>
      </p:sp>
      <p:pic>
        <p:nvPicPr>
          <p:cNvPr id="3" name="图片 2"/>
          <p:cNvPicPr>
            <a:picLocks noChangeAspect="1"/>
          </p:cNvPicPr>
          <p:nvPr/>
        </p:nvPicPr>
        <p:blipFill>
          <a:blip r:embed="rId1"/>
          <a:stretch>
            <a:fillRect/>
          </a:stretch>
        </p:blipFill>
        <p:spPr>
          <a:xfrm>
            <a:off x="827212" y="2204864"/>
            <a:ext cx="5364088" cy="3515726"/>
          </a:xfrm>
          <a:prstGeom prst="rect">
            <a:avLst/>
          </a:prstGeom>
        </p:spPr>
      </p:pic>
      <p:pic>
        <p:nvPicPr>
          <p:cNvPr id="5" name="图片 4"/>
          <p:cNvPicPr>
            <a:picLocks noChangeAspect="1"/>
          </p:cNvPicPr>
          <p:nvPr/>
        </p:nvPicPr>
        <p:blipFill>
          <a:blip r:embed="rId2"/>
          <a:stretch>
            <a:fillRect/>
          </a:stretch>
        </p:blipFill>
        <p:spPr>
          <a:xfrm>
            <a:off x="2483768" y="1556792"/>
            <a:ext cx="5910861" cy="3190874"/>
          </a:xfrm>
          <a:prstGeom prst="rect">
            <a:avLst/>
          </a:prstGeom>
        </p:spPr>
      </p:pic>
      <p:sp>
        <p:nvSpPr>
          <p:cNvPr id="6" name="灯片编号占位符 5"/>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p:nvPr/>
        </p:nvSpPr>
        <p:spPr>
          <a:xfrm>
            <a:off x="683568" y="908720"/>
            <a:ext cx="7587678" cy="5613909"/>
          </a:xfrm>
          <a:prstGeom prst="rect">
            <a:avLst/>
          </a:prstGeom>
        </p:spPr>
        <p:txBody>
          <a:bodyPr wrap="square">
            <a:spAutoFit/>
          </a:bodyPr>
          <a:lstStyle/>
          <a:p>
            <a:pPr algn="just">
              <a:lnSpc>
                <a:spcPct val="150000"/>
              </a:lnSpc>
              <a:spcAft>
                <a:spcPts val="1200"/>
              </a:spcAft>
              <a:buClr>
                <a:schemeClr val="tx2"/>
              </a:buClr>
            </a:pPr>
            <a:r>
              <a:rPr lang="zh-CN" altLang="en-US" sz="2500" b="1" dirty="0">
                <a:solidFill>
                  <a:srgbClr val="006600"/>
                </a:solidFill>
                <a:latin typeface="华文新魏" panose="02010800040101010101" pitchFamily="2" charset="-122"/>
                <a:ea typeface="华文新魏" panose="02010800040101010101" pitchFamily="2" charset="-122"/>
              </a:rPr>
              <a:t>原生型电子档案建设：</a:t>
            </a:r>
            <a:endParaRPr lang="en-US" altLang="zh-CN" sz="2500" b="1" dirty="0">
              <a:solidFill>
                <a:srgbClr val="006600"/>
              </a:solidFill>
              <a:latin typeface="华文新魏" panose="02010800040101010101" pitchFamily="2" charset="-122"/>
              <a:ea typeface="华文新魏" panose="02010800040101010101" pitchFamily="2" charset="-122"/>
            </a:endParaRPr>
          </a:p>
          <a:p>
            <a:pPr marL="342900" lvl="2" indent="-342900" algn="just">
              <a:lnSpc>
                <a:spcPct val="125000"/>
              </a:lnSpc>
              <a:spcBef>
                <a:spcPct val="20000"/>
              </a:spcBef>
              <a:spcAft>
                <a:spcPts val="1200"/>
              </a:spcAft>
              <a:buClr>
                <a:schemeClr val="tx2"/>
              </a:buClr>
              <a:buFont typeface="+mj-lt"/>
              <a:buAutoNum type="arabicPeriod"/>
            </a:pPr>
            <a:r>
              <a:rPr kumimoji="1" lang="zh-CN" altLang="en-US" kern="0" dirty="0">
                <a:solidFill>
                  <a:srgbClr val="FF0000"/>
                </a:solidFill>
                <a:latin typeface="宋体" panose="02010600030101010101" pitchFamily="2" charset="-122"/>
                <a:ea typeface="宋体" panose="02010600030101010101" pitchFamily="2" charset="-122"/>
              </a:rPr>
              <a:t>顶层设计</a:t>
            </a:r>
            <a:r>
              <a:rPr kumimoji="1" lang="zh-CN" altLang="en-US" kern="0" dirty="0">
                <a:solidFill>
                  <a:sysClr val="windowText" lastClr="000000"/>
                </a:solidFill>
                <a:latin typeface="宋体" panose="02010600030101010101" pitchFamily="2" charset="-122"/>
                <a:ea typeface="宋体" panose="02010600030101010101" pitchFamily="2" charset="-122"/>
              </a:rPr>
              <a:t>：形成中山大学档案馆电子文件（档案）中心“电子文件档案业务</a:t>
            </a:r>
            <a:r>
              <a:rPr kumimoji="1" lang="en-US" altLang="zh-CN" kern="0" dirty="0">
                <a:solidFill>
                  <a:sysClr val="windowText" lastClr="000000"/>
                </a:solidFill>
                <a:latin typeface="宋体" panose="02010600030101010101" pitchFamily="2" charset="-122"/>
                <a:ea typeface="宋体" panose="02010600030101010101" pitchFamily="2" charset="-122"/>
              </a:rPr>
              <a:t>+</a:t>
            </a:r>
            <a:r>
              <a:rPr kumimoji="1" lang="zh-CN" altLang="en-US" kern="0" dirty="0">
                <a:solidFill>
                  <a:sysClr val="windowText" lastClr="000000"/>
                </a:solidFill>
                <a:latin typeface="宋体" panose="02010600030101010101" pitchFamily="2" charset="-122"/>
                <a:ea typeface="宋体" panose="02010600030101010101" pitchFamily="2" charset="-122"/>
              </a:rPr>
              <a:t>安全保障</a:t>
            </a:r>
            <a:r>
              <a:rPr kumimoji="1" lang="en-US" altLang="zh-CN" kern="0" dirty="0">
                <a:solidFill>
                  <a:sysClr val="windowText" lastClr="000000"/>
                </a:solidFill>
                <a:latin typeface="宋体" panose="02010600030101010101" pitchFamily="2" charset="-122"/>
                <a:ea typeface="宋体" panose="02010600030101010101" pitchFamily="2" charset="-122"/>
              </a:rPr>
              <a:t>+</a:t>
            </a:r>
            <a:r>
              <a:rPr kumimoji="1" lang="zh-CN" altLang="en-US" kern="0" dirty="0">
                <a:solidFill>
                  <a:sysClr val="windowText" lastClr="000000"/>
                </a:solidFill>
                <a:latin typeface="宋体" panose="02010600030101010101" pitchFamily="2" charset="-122"/>
                <a:ea typeface="宋体" panose="02010600030101010101" pitchFamily="2" charset="-122"/>
              </a:rPr>
              <a:t>凭证价值支撑”的体系化顶层设计。</a:t>
            </a:r>
            <a:endParaRPr kumimoji="1" lang="en-US" altLang="zh-CN" kern="0" dirty="0">
              <a:solidFill>
                <a:sysClr val="windowText" lastClr="000000"/>
              </a:solidFill>
              <a:latin typeface="宋体" panose="02010600030101010101" pitchFamily="2" charset="-122"/>
              <a:ea typeface="宋体" panose="02010600030101010101" pitchFamily="2" charset="-122"/>
            </a:endParaRPr>
          </a:p>
          <a:p>
            <a:pPr marL="342900" lvl="2" indent="-342900" algn="just">
              <a:lnSpc>
                <a:spcPct val="125000"/>
              </a:lnSpc>
              <a:spcBef>
                <a:spcPct val="20000"/>
              </a:spcBef>
              <a:spcAft>
                <a:spcPts val="1200"/>
              </a:spcAft>
              <a:buClr>
                <a:schemeClr val="tx2"/>
              </a:buClr>
              <a:buFont typeface="+mj-lt"/>
              <a:buAutoNum type="arabicPeriod"/>
            </a:pPr>
            <a:r>
              <a:rPr kumimoji="1" lang="zh-CN" altLang="en-US" kern="0" dirty="0">
                <a:solidFill>
                  <a:srgbClr val="FF0000"/>
                </a:solidFill>
                <a:latin typeface="宋体" panose="02010600030101010101" pitchFamily="2" charset="-122"/>
                <a:ea typeface="宋体" panose="02010600030101010101" pitchFamily="2" charset="-122"/>
              </a:rPr>
              <a:t>建设核心归档管理系统</a:t>
            </a:r>
            <a:r>
              <a:rPr kumimoji="1" lang="zh-CN" altLang="en-US" kern="0" dirty="0">
                <a:solidFill>
                  <a:sysClr val="windowText" lastClr="000000"/>
                </a:solidFill>
                <a:latin typeface="宋体" panose="02010600030101010101" pitchFamily="2" charset="-122"/>
                <a:ea typeface="宋体" panose="02010600030101010101" pitchFamily="2" charset="-122"/>
              </a:rPr>
              <a:t>：建设中山大学电子文件（档案）管理中心主体应用“电子文件归档管理系统”，并形成分类的电子文件（档案）资源库。</a:t>
            </a:r>
            <a:endParaRPr kumimoji="1" lang="zh-CN" altLang="en-US" kern="0" dirty="0">
              <a:solidFill>
                <a:sysClr val="windowText" lastClr="000000"/>
              </a:solidFill>
              <a:latin typeface="宋体" panose="02010600030101010101" pitchFamily="2" charset="-122"/>
              <a:ea typeface="宋体" panose="02010600030101010101" pitchFamily="2" charset="-122"/>
            </a:endParaRPr>
          </a:p>
          <a:p>
            <a:pPr marL="342900" lvl="2" indent="-342900" algn="just">
              <a:lnSpc>
                <a:spcPct val="125000"/>
              </a:lnSpc>
              <a:spcBef>
                <a:spcPct val="20000"/>
              </a:spcBef>
              <a:spcAft>
                <a:spcPts val="1200"/>
              </a:spcAft>
              <a:buClr>
                <a:schemeClr val="tx2"/>
              </a:buClr>
              <a:buFont typeface="+mj-lt"/>
              <a:buAutoNum type="arabicPeriod"/>
            </a:pPr>
            <a:r>
              <a:rPr kumimoji="1" lang="zh-CN" altLang="en-US" kern="0" dirty="0">
                <a:solidFill>
                  <a:srgbClr val="FF0000"/>
                </a:solidFill>
                <a:latin typeface="宋体" panose="02010600030101010101" pitchFamily="2" charset="-122"/>
                <a:ea typeface="宋体" panose="02010600030101010101" pitchFamily="2" charset="-122"/>
              </a:rPr>
              <a:t>形成前后端业务衔接工具、打通全生命周期管理模式</a:t>
            </a:r>
            <a:r>
              <a:rPr kumimoji="1" lang="zh-CN" altLang="en-US" kern="0" dirty="0">
                <a:solidFill>
                  <a:sysClr val="windowText" lastClr="000000"/>
                </a:solidFill>
                <a:latin typeface="宋体" panose="02010600030101010101" pitchFamily="2" charset="-122"/>
                <a:ea typeface="宋体" panose="02010600030101010101" pitchFamily="2" charset="-122"/>
              </a:rPr>
              <a:t>：用于业务系统电子文件捕获及标准化处理的“电子文件（档案）捕获工具”，用于电子文件（档案）封装及长期保存的“电子文件（档案）封装工具”，并以“大学服务中心与多校区系统”为一期接入对象。</a:t>
            </a:r>
            <a:endParaRPr kumimoji="1" lang="en-US" altLang="zh-CN" kern="0" dirty="0">
              <a:solidFill>
                <a:sysClr val="windowText" lastClr="000000"/>
              </a:solidFill>
              <a:latin typeface="宋体" panose="02010600030101010101" pitchFamily="2" charset="-122"/>
              <a:ea typeface="宋体" panose="02010600030101010101" pitchFamily="2" charset="-122"/>
            </a:endParaRPr>
          </a:p>
          <a:p>
            <a:pPr marL="342900" lvl="2" indent="-342900" algn="just">
              <a:lnSpc>
                <a:spcPct val="125000"/>
              </a:lnSpc>
              <a:spcBef>
                <a:spcPct val="20000"/>
              </a:spcBef>
              <a:spcAft>
                <a:spcPts val="1200"/>
              </a:spcAft>
              <a:buClr>
                <a:schemeClr val="tx2"/>
              </a:buClr>
              <a:buFont typeface="+mj-lt"/>
              <a:buAutoNum type="arabicPeriod"/>
            </a:pPr>
            <a:r>
              <a:rPr kumimoji="1" lang="zh-CN" altLang="en-US" kern="0" dirty="0">
                <a:solidFill>
                  <a:srgbClr val="FF0000"/>
                </a:solidFill>
                <a:latin typeface="宋体" panose="02010600030101010101" pitchFamily="2" charset="-122"/>
                <a:ea typeface="宋体" panose="02010600030101010101" pitchFamily="2" charset="-122"/>
              </a:rPr>
              <a:t>建立标准制度体系</a:t>
            </a:r>
            <a:r>
              <a:rPr kumimoji="1" lang="zh-CN" altLang="en-US" kern="0" dirty="0">
                <a:solidFill>
                  <a:sysClr val="windowText" lastClr="000000"/>
                </a:solidFill>
                <a:latin typeface="宋体" panose="02010600030101010101" pitchFamily="2" charset="-122"/>
                <a:ea typeface="宋体" panose="02010600030101010101" pitchFamily="2" charset="-122"/>
              </a:rPr>
              <a:t>：形成中山大学电子文件（档案）管理的规章制度、标准体系，为电子文件（档案）管理在中山大学乃至高校中的推广奠定坚实的基础。</a:t>
            </a:r>
            <a:endParaRPr kumimoji="1" lang="en-US" altLang="zh-CN" kern="0" dirty="0">
              <a:solidFill>
                <a:sysClr val="windowText" lastClr="000000"/>
              </a:solidFill>
              <a:latin typeface="宋体" panose="02010600030101010101" pitchFamily="2" charset="-122"/>
              <a:ea typeface="宋体" panose="02010600030101010101" pitchFamily="2" charset="-122"/>
            </a:endParaRPr>
          </a:p>
        </p:txBody>
      </p:sp>
      <p:sp>
        <p:nvSpPr>
          <p:cNvPr id="5" name="灯片编号占位符 4"/>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64" y="1916832"/>
            <a:ext cx="8317791" cy="4248472"/>
          </a:xfrm>
          <a:prstGeom prst="rect">
            <a:avLst/>
          </a:prstGeom>
        </p:spPr>
      </p:pic>
      <p:sp>
        <p:nvSpPr>
          <p:cNvPr id="4" name="矩形 3"/>
          <p:cNvSpPr/>
          <p:nvPr/>
        </p:nvSpPr>
        <p:spPr>
          <a:xfrm>
            <a:off x="755576" y="1248732"/>
            <a:ext cx="7632848" cy="477054"/>
          </a:xfrm>
          <a:prstGeom prst="rect">
            <a:avLst/>
          </a:prstGeom>
        </p:spPr>
        <p:txBody>
          <a:bodyPr wrap="square">
            <a:spAutoFit/>
          </a:bodyPr>
          <a:lstStyle/>
          <a:p>
            <a:r>
              <a:rPr lang="zh-CN" altLang="en-US" sz="2500" b="1" dirty="0">
                <a:solidFill>
                  <a:srgbClr val="006600"/>
                </a:solidFill>
                <a:latin typeface="华文楷体" panose="02010600040101010101" pitchFamily="2" charset="-122"/>
                <a:ea typeface="华文楷体" panose="02010600040101010101" pitchFamily="2" charset="-122"/>
              </a:rPr>
              <a:t>电子文件管理系统建设、业务系统对接及数据归档</a:t>
            </a:r>
            <a:endParaRPr lang="zh-CN" altLang="en-US" sz="2500" b="1" dirty="0">
              <a:solidFill>
                <a:srgbClr val="0070C0"/>
              </a:solidFill>
              <a:latin typeface="微软雅黑" panose="020B0503020204020204" pitchFamily="34" charset="-122"/>
              <a:ea typeface="微软雅黑" panose="020B0503020204020204" pitchFamily="34" charset="-122"/>
            </a:endParaRPr>
          </a:p>
        </p:txBody>
      </p:sp>
      <p:sp>
        <p:nvSpPr>
          <p:cNvPr id="6" name="灯片编号占位符 5"/>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773350"/>
            <a:ext cx="1368152" cy="1368152"/>
          </a:xfrm>
          <a:prstGeom prst="rect">
            <a:avLst/>
          </a:prstGeom>
        </p:spPr>
      </p:pic>
      <p:sp>
        <p:nvSpPr>
          <p:cNvPr id="24" name="TextBox 25"/>
          <p:cNvSpPr>
            <a:spLocks noChangeArrowheads="1"/>
          </p:cNvSpPr>
          <p:nvPr/>
        </p:nvSpPr>
        <p:spPr bwMode="auto">
          <a:xfrm>
            <a:off x="328642" y="1988840"/>
            <a:ext cx="2520280" cy="4275643"/>
          </a:xfrm>
          <a:prstGeom prst="roundRect">
            <a:avLst>
              <a:gd name="adj" fmla="val 8176"/>
            </a:avLst>
          </a:prstGeom>
          <a:noFill/>
          <a:ln w="19050" cmpd="sng">
            <a:solidFill>
              <a:srgbClr val="A5A5A5"/>
            </a:solidFill>
            <a:round/>
          </a:ln>
          <a:extLst>
            <a:ext uri="{909E8E84-426E-40DD-AFC4-6F175D3DCCD1}">
              <a14:hiddenFill xmlns:a14="http://schemas.microsoft.com/office/drawing/2010/main">
                <a:solidFill>
                  <a:srgbClr val="FFFFFF"/>
                </a:solidFill>
              </a14:hiddenFill>
            </a:ext>
          </a:extLst>
        </p:spPr>
        <p:txBody>
          <a:bodyPr wrap="none" anchor="ctr"/>
          <a:lstStyle/>
          <a:p>
            <a:endParaRPr lang="en-US" altLang="zh-CN" sz="1600" dirty="0">
              <a:solidFill>
                <a:srgbClr val="000000"/>
              </a:solidFill>
              <a:latin typeface="宋体" panose="02010600030101010101" pitchFamily="2" charset="-122"/>
            </a:endParaRPr>
          </a:p>
        </p:txBody>
      </p:sp>
      <p:sp>
        <p:nvSpPr>
          <p:cNvPr id="3073" name="Rectangle 1"/>
          <p:cNvSpPr>
            <a:spLocks noChangeArrowheads="1"/>
          </p:cNvSpPr>
          <p:nvPr/>
        </p:nvSpPr>
        <p:spPr bwMode="auto">
          <a:xfrm>
            <a:off x="405764" y="2141502"/>
            <a:ext cx="2443158" cy="3970318"/>
          </a:xfrm>
          <a:prstGeom prst="rect">
            <a:avLst/>
          </a:prstGeom>
          <a:noFill/>
          <a:ln w="9525">
            <a:noFill/>
            <a:miter lim="800000"/>
          </a:ln>
          <a:effectLst/>
        </p:spPr>
        <p:txBody>
          <a:bodyPr vert="horz" wrap="square" lIns="91440" tIns="45720" rIns="91440" bIns="45720" numCol="1" anchor="ctr" anchorCtr="0" compatLnSpc="1">
            <a:spAutoFit/>
          </a:bodyPr>
          <a:lstStyle/>
          <a:p>
            <a:pPr indent="457200" algn="just">
              <a:spcAft>
                <a:spcPts val="1200"/>
              </a:spcAft>
            </a:pPr>
            <a:r>
              <a:rPr lang="zh-CN" altLang="en-US" sz="2000" dirty="0">
                <a:solidFill>
                  <a:srgbClr val="000000"/>
                </a:solidFill>
                <a:latin typeface="Times New Roman" panose="02020603050405020304" pitchFamily="18" charset="0"/>
                <a:cs typeface="Times New Roman" panose="02020603050405020304" pitchFamily="18" charset="0"/>
              </a:rPr>
              <a:t>完成</a:t>
            </a:r>
            <a:r>
              <a:rPr lang="en-US" altLang="zh-CN" sz="2000" dirty="0">
                <a:solidFill>
                  <a:srgbClr val="000000"/>
                </a:solidFill>
                <a:latin typeface="Times New Roman" panose="02020603050405020304" pitchFamily="18" charset="0"/>
                <a:cs typeface="Times New Roman" panose="02020603050405020304" pitchFamily="18" charset="0"/>
              </a:rPr>
              <a:t>2016</a:t>
            </a:r>
            <a:r>
              <a:rPr lang="zh-CN" altLang="en-US" sz="2000" dirty="0">
                <a:solidFill>
                  <a:srgbClr val="000000"/>
                </a:solidFill>
                <a:latin typeface="Times New Roman" panose="02020603050405020304" pitchFamily="18" charset="0"/>
                <a:cs typeface="Times New Roman" panose="02020603050405020304" pitchFamily="18" charset="0"/>
              </a:rPr>
              <a:t>年系统的档案需求及元数据需求的工作，指导前端系统需求落地，并形成相应的归档标准；</a:t>
            </a:r>
            <a:endParaRPr lang="en-US" altLang="zh-CN" sz="2000" dirty="0">
              <a:solidFill>
                <a:srgbClr val="000000"/>
              </a:solidFill>
              <a:latin typeface="Times New Roman" panose="02020603050405020304" pitchFamily="18" charset="0"/>
              <a:cs typeface="Times New Roman" panose="02020603050405020304" pitchFamily="18" charset="0"/>
            </a:endParaRPr>
          </a:p>
          <a:p>
            <a:pPr indent="457200" algn="just">
              <a:spcAft>
                <a:spcPts val="1200"/>
              </a:spcAft>
            </a:pPr>
            <a:r>
              <a:rPr lang="zh-CN" altLang="en-US" sz="2000" dirty="0">
                <a:solidFill>
                  <a:srgbClr val="000000"/>
                </a:solidFill>
                <a:latin typeface="Times New Roman" panose="02020603050405020304" pitchFamily="18" charset="0"/>
                <a:cs typeface="Times New Roman" panose="02020603050405020304" pitchFamily="18" charset="0"/>
              </a:rPr>
              <a:t>正在进行</a:t>
            </a:r>
            <a:r>
              <a:rPr lang="en-US" altLang="zh-CN" sz="2000" dirty="0">
                <a:solidFill>
                  <a:srgbClr val="000000"/>
                </a:solidFill>
                <a:latin typeface="Times New Roman" panose="02020603050405020304" pitchFamily="18" charset="0"/>
                <a:cs typeface="Times New Roman" panose="02020603050405020304" pitchFamily="18" charset="0"/>
              </a:rPr>
              <a:t>OA</a:t>
            </a:r>
            <a:r>
              <a:rPr lang="zh-CN" altLang="en-US" sz="2000" dirty="0">
                <a:solidFill>
                  <a:srgbClr val="000000"/>
                </a:solidFill>
                <a:latin typeface="Times New Roman" panose="02020603050405020304" pitchFamily="18" charset="0"/>
                <a:cs typeface="Times New Roman" panose="02020603050405020304" pitchFamily="18" charset="0"/>
              </a:rPr>
              <a:t>系统、研究生系统、实验室管理系统、</a:t>
            </a:r>
            <a:r>
              <a:rPr lang="en-US" altLang="zh-CN" sz="2000" dirty="0">
                <a:solidFill>
                  <a:srgbClr val="000000"/>
                </a:solidFill>
                <a:latin typeface="Times New Roman" panose="02020603050405020304" pitchFamily="18" charset="0"/>
                <a:cs typeface="Times New Roman" panose="02020603050405020304" pitchFamily="18" charset="0"/>
              </a:rPr>
              <a:t>USC</a:t>
            </a:r>
            <a:r>
              <a:rPr lang="zh-CN" altLang="en-US" sz="2000" dirty="0">
                <a:solidFill>
                  <a:srgbClr val="000000"/>
                </a:solidFill>
                <a:latin typeface="Times New Roman" panose="02020603050405020304" pitchFamily="18" charset="0"/>
                <a:cs typeface="Times New Roman" panose="02020603050405020304" pitchFamily="18" charset="0"/>
              </a:rPr>
              <a:t>系统等新上线并产生数据的系统的对接工作。</a:t>
            </a:r>
            <a:endParaRPr lang="en-US" altLang="zh-CN" sz="2000" dirty="0">
              <a:solidFill>
                <a:srgbClr val="000000"/>
              </a:solidFill>
              <a:latin typeface="Times New Roman" panose="02020603050405020304" pitchFamily="18" charset="0"/>
              <a:cs typeface="Times New Roman" panose="02020603050405020304" pitchFamily="18" charset="0"/>
            </a:endParaRPr>
          </a:p>
        </p:txBody>
      </p:sp>
      <p:sp>
        <p:nvSpPr>
          <p:cNvPr id="5" name="矩形 4"/>
          <p:cNvSpPr/>
          <p:nvPr/>
        </p:nvSpPr>
        <p:spPr>
          <a:xfrm>
            <a:off x="3275856" y="1375215"/>
            <a:ext cx="2877711" cy="553998"/>
          </a:xfrm>
          <a:prstGeom prst="rect">
            <a:avLst/>
          </a:prstGeom>
        </p:spPr>
        <p:txBody>
          <a:bodyPr wrap="none">
            <a:spAutoFit/>
          </a:bodyPr>
          <a:lstStyle/>
          <a:p>
            <a:pPr algn="ctr">
              <a:spcBef>
                <a:spcPct val="0"/>
              </a:spcBef>
              <a:spcAft>
                <a:spcPts val="1200"/>
              </a:spcAft>
            </a:pPr>
            <a:r>
              <a:rPr lang="zh-CN" altLang="en-US" sz="3000" b="1" dirty="0">
                <a:solidFill>
                  <a:srgbClr val="006600"/>
                </a:solidFill>
                <a:latin typeface="微软雅黑" panose="020B0503020204020204" pitchFamily="34" charset="-122"/>
                <a:ea typeface="微软雅黑" panose="020B0503020204020204" pitchFamily="34" charset="-122"/>
                <a:cs typeface="+mj-cs"/>
              </a:rPr>
              <a:t>数字档案化成果</a:t>
            </a:r>
            <a:endParaRPr lang="zh-CN" altLang="en-US" sz="3000" b="1" dirty="0">
              <a:solidFill>
                <a:srgbClr val="006600"/>
              </a:solidFill>
              <a:latin typeface="微软雅黑" panose="020B0503020204020204" pitchFamily="34" charset="-122"/>
              <a:ea typeface="微软雅黑" panose="020B0503020204020204" pitchFamily="34" charset="-122"/>
              <a:cs typeface="+mj-cs"/>
            </a:endParaRPr>
          </a:p>
        </p:txBody>
      </p:sp>
      <p:pic>
        <p:nvPicPr>
          <p:cNvPr id="2" name="图片 1"/>
          <p:cNvPicPr>
            <a:picLocks noChangeAspect="1"/>
          </p:cNvPicPr>
          <p:nvPr/>
        </p:nvPicPr>
        <p:blipFill>
          <a:blip r:embed="rId3"/>
          <a:stretch>
            <a:fillRect/>
          </a:stretch>
        </p:blipFill>
        <p:spPr>
          <a:xfrm>
            <a:off x="3139677" y="2415232"/>
            <a:ext cx="5600000" cy="3422857"/>
          </a:xfrm>
          <a:prstGeom prst="rect">
            <a:avLst/>
          </a:prstGeom>
          <a:ln>
            <a:solidFill>
              <a:schemeClr val="tx1"/>
            </a:solidFill>
          </a:ln>
        </p:spPr>
      </p:pic>
      <p:sp>
        <p:nvSpPr>
          <p:cNvPr id="4" name="TextBox 3"/>
          <p:cNvSpPr txBox="1"/>
          <p:nvPr/>
        </p:nvSpPr>
        <p:spPr>
          <a:xfrm>
            <a:off x="683568" y="695783"/>
            <a:ext cx="4824536" cy="669414"/>
          </a:xfrm>
          <a:prstGeom prst="rect">
            <a:avLst/>
          </a:prstGeom>
          <a:noFill/>
        </p:spPr>
        <p:txBody>
          <a:bodyPr wrap="square" rtlCol="0">
            <a:spAutoFit/>
          </a:bodyPr>
          <a:lstStyle/>
          <a:p>
            <a:pPr algn="just">
              <a:lnSpc>
                <a:spcPct val="150000"/>
              </a:lnSpc>
              <a:spcAft>
                <a:spcPts val="1200"/>
              </a:spcAft>
              <a:buClr>
                <a:schemeClr val="tx2"/>
              </a:buClr>
            </a:pPr>
            <a:r>
              <a:rPr lang="zh-CN" altLang="en-US" sz="2500" b="1" dirty="0">
                <a:solidFill>
                  <a:srgbClr val="006600"/>
                </a:solidFill>
                <a:latin typeface="华文新魏" panose="02010800040101010101" pitchFamily="2" charset="-122"/>
                <a:ea typeface="华文新魏" panose="02010800040101010101" pitchFamily="2" charset="-122"/>
              </a:rPr>
              <a:t>原生性电子档案建设</a:t>
            </a:r>
            <a:r>
              <a:rPr lang="zh-CN" altLang="en-US" b="1" dirty="0">
                <a:solidFill>
                  <a:srgbClr val="006600"/>
                </a:solidFill>
                <a:latin typeface="华文新魏" panose="02010800040101010101" pitchFamily="2" charset="-122"/>
                <a:ea typeface="华文新魏" panose="02010800040101010101" pitchFamily="2" charset="-122"/>
              </a:rPr>
              <a:t>：</a:t>
            </a:r>
            <a:endParaRPr lang="en-US" altLang="zh-CN" b="1" dirty="0">
              <a:solidFill>
                <a:srgbClr val="006600"/>
              </a:solidFill>
              <a:latin typeface="华文新魏" panose="02010800040101010101" pitchFamily="2" charset="-122"/>
              <a:ea typeface="华文新魏" panose="02010800040101010101" pitchFamily="2" charset="-122"/>
            </a:endParaRPr>
          </a:p>
        </p:txBody>
      </p:sp>
      <p:sp>
        <p:nvSpPr>
          <p:cNvPr id="7" name="灯片编号占位符 6"/>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75856" y="182899"/>
            <a:ext cx="2877711" cy="553998"/>
          </a:xfrm>
          <a:prstGeom prst="rect">
            <a:avLst/>
          </a:prstGeom>
        </p:spPr>
        <p:txBody>
          <a:bodyPr wrap="none">
            <a:spAutoFit/>
          </a:bodyPr>
          <a:lstStyle/>
          <a:p>
            <a:pPr algn="ctr">
              <a:spcBef>
                <a:spcPct val="0"/>
              </a:spcBef>
              <a:spcAft>
                <a:spcPts val="1200"/>
              </a:spcAft>
            </a:pPr>
            <a:r>
              <a:rPr lang="zh-CN" altLang="en-US" sz="3000" b="1" dirty="0">
                <a:solidFill>
                  <a:srgbClr val="006600"/>
                </a:solidFill>
                <a:latin typeface="微软雅黑" panose="020B0503020204020204" pitchFamily="34" charset="-122"/>
                <a:ea typeface="微软雅黑" panose="020B0503020204020204" pitchFamily="34" charset="-122"/>
                <a:cs typeface="+mj-cs"/>
              </a:rPr>
              <a:t>数字档案化成果</a:t>
            </a:r>
            <a:endParaRPr lang="zh-CN" altLang="en-US" sz="3000" b="1" dirty="0">
              <a:solidFill>
                <a:srgbClr val="006600"/>
              </a:solidFill>
              <a:latin typeface="微软雅黑" panose="020B0503020204020204" pitchFamily="34" charset="-122"/>
              <a:ea typeface="微软雅黑" panose="020B0503020204020204" pitchFamily="34" charset="-122"/>
              <a:cs typeface="+mj-cs"/>
            </a:endParaRPr>
          </a:p>
        </p:txBody>
      </p:sp>
      <p:sp>
        <p:nvSpPr>
          <p:cNvPr id="4" name="TextBox 3"/>
          <p:cNvSpPr txBox="1"/>
          <p:nvPr/>
        </p:nvSpPr>
        <p:spPr>
          <a:xfrm>
            <a:off x="611560" y="627428"/>
            <a:ext cx="4824536" cy="669414"/>
          </a:xfrm>
          <a:prstGeom prst="rect">
            <a:avLst/>
          </a:prstGeom>
          <a:noFill/>
        </p:spPr>
        <p:txBody>
          <a:bodyPr wrap="square" rtlCol="0">
            <a:spAutoFit/>
          </a:bodyPr>
          <a:lstStyle/>
          <a:p>
            <a:pPr algn="just">
              <a:lnSpc>
                <a:spcPct val="150000"/>
              </a:lnSpc>
              <a:spcAft>
                <a:spcPts val="1200"/>
              </a:spcAft>
              <a:buClr>
                <a:schemeClr val="tx2"/>
              </a:buClr>
            </a:pPr>
            <a:r>
              <a:rPr lang="zh-CN" altLang="en-US" sz="2500" b="1" dirty="0">
                <a:solidFill>
                  <a:srgbClr val="006600"/>
                </a:solidFill>
                <a:latin typeface="华文新魏" panose="02010800040101010101" pitchFamily="2" charset="-122"/>
                <a:ea typeface="华文新魏" panose="02010800040101010101" pitchFamily="2" charset="-122"/>
              </a:rPr>
              <a:t>原生性电子档案建设</a:t>
            </a:r>
            <a:r>
              <a:rPr lang="zh-CN" altLang="en-US" b="1" dirty="0">
                <a:solidFill>
                  <a:srgbClr val="006600"/>
                </a:solidFill>
                <a:latin typeface="华文新魏" panose="02010800040101010101" pitchFamily="2" charset="-122"/>
                <a:ea typeface="华文新魏" panose="02010800040101010101" pitchFamily="2" charset="-122"/>
              </a:rPr>
              <a:t>：</a:t>
            </a:r>
            <a:endParaRPr lang="en-US" altLang="zh-CN" b="1" dirty="0">
              <a:solidFill>
                <a:srgbClr val="006600"/>
              </a:solidFill>
              <a:latin typeface="华文新魏" panose="02010800040101010101" pitchFamily="2" charset="-122"/>
              <a:ea typeface="华文新魏" panose="02010800040101010101" pitchFamily="2" charset="-122"/>
            </a:endParaRPr>
          </a:p>
        </p:txBody>
      </p:sp>
      <p:pic>
        <p:nvPicPr>
          <p:cNvPr id="7" name="图片 6"/>
          <p:cNvPicPr>
            <a:picLocks noChangeAspect="1"/>
          </p:cNvPicPr>
          <p:nvPr/>
        </p:nvPicPr>
        <p:blipFill>
          <a:blip r:embed="rId1"/>
          <a:stretch>
            <a:fillRect/>
          </a:stretch>
        </p:blipFill>
        <p:spPr>
          <a:xfrm>
            <a:off x="955057" y="1296842"/>
            <a:ext cx="7519308" cy="5431302"/>
          </a:xfrm>
          <a:prstGeom prst="rect">
            <a:avLst/>
          </a:prstGeom>
        </p:spPr>
      </p:pic>
      <p:pic>
        <p:nvPicPr>
          <p:cNvPr id="9" name="图片 8"/>
          <p:cNvPicPr>
            <a:picLocks noChangeAspect="1"/>
          </p:cNvPicPr>
          <p:nvPr/>
        </p:nvPicPr>
        <p:blipFill>
          <a:blip r:embed="rId2"/>
          <a:stretch>
            <a:fillRect/>
          </a:stretch>
        </p:blipFill>
        <p:spPr>
          <a:xfrm>
            <a:off x="611560" y="1707016"/>
            <a:ext cx="8333468" cy="4053244"/>
          </a:xfrm>
          <a:prstGeom prst="rect">
            <a:avLst/>
          </a:prstGeom>
        </p:spPr>
      </p:pic>
      <p:pic>
        <p:nvPicPr>
          <p:cNvPr id="8" name="图片 7"/>
          <p:cNvPicPr>
            <a:picLocks noChangeAspect="1"/>
          </p:cNvPicPr>
          <p:nvPr/>
        </p:nvPicPr>
        <p:blipFill>
          <a:blip r:embed="rId3"/>
          <a:stretch>
            <a:fillRect/>
          </a:stretch>
        </p:blipFill>
        <p:spPr>
          <a:xfrm>
            <a:off x="287909" y="1707016"/>
            <a:ext cx="8853603" cy="4118996"/>
          </a:xfrm>
          <a:prstGeom prst="rect">
            <a:avLst/>
          </a:prstGeom>
        </p:spPr>
      </p:pic>
      <p:sp>
        <p:nvSpPr>
          <p:cNvPr id="2" name="灯片编号占位符 1"/>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4754" name="页脚占位符 3"/>
          <p:cNvSpPr txBox="1">
            <a:spLocks noGrp="1"/>
          </p:cNvSpPr>
          <p:nvPr/>
        </p:nvSpPr>
        <p:spPr bwMode="auto">
          <a:xfrm>
            <a:off x="7046913" y="6381750"/>
            <a:ext cx="2133600" cy="244475"/>
          </a:xfrm>
          <a:prstGeom prst="rect">
            <a:avLst/>
          </a:prstGeom>
          <a:noFill/>
          <a:ln w="9525">
            <a:noFill/>
            <a:miter lim="800000"/>
          </a:ln>
        </p:spPr>
        <p:txBody>
          <a:bodyPr/>
          <a:lstStyle/>
          <a:p>
            <a:pPr eaLnBrk="1" hangingPunct="1"/>
            <a:r>
              <a:rPr lang="en-US" altLang="zh-CN"/>
              <a:t>   </a:t>
            </a:r>
            <a:endParaRPr lang="en-US" altLang="zh-CN"/>
          </a:p>
          <a:p>
            <a:pPr eaLnBrk="1" hangingPunct="1"/>
            <a:r>
              <a:rPr lang="en-US" altLang="zh-CN"/>
              <a:t>   </a:t>
            </a:r>
            <a:endParaRPr lang="en-US" altLang="zh-CN"/>
          </a:p>
        </p:txBody>
      </p:sp>
      <p:sp>
        <p:nvSpPr>
          <p:cNvPr id="74756" name="Oval 3"/>
          <p:cNvSpPr>
            <a:spLocks noChangeArrowheads="1"/>
          </p:cNvSpPr>
          <p:nvPr/>
        </p:nvSpPr>
        <p:spPr bwMode="auto">
          <a:xfrm>
            <a:off x="3238208" y="2891004"/>
            <a:ext cx="2362200" cy="2362200"/>
          </a:xfrm>
          <a:prstGeom prst="ellipse">
            <a:avLst/>
          </a:prstGeom>
          <a:noFill/>
          <a:ln w="63500">
            <a:solidFill>
              <a:schemeClr val="tx2">
                <a:lumMod val="75000"/>
              </a:schemeClr>
            </a:solidFill>
            <a:prstDash val="sysDot"/>
            <a:round/>
          </a:ln>
        </p:spPr>
        <p:txBody>
          <a:bodyPr wrap="none" anchor="ctr"/>
          <a:lstStyle/>
          <a:p>
            <a:pPr eaLnBrk="1" hangingPunct="1"/>
            <a:endParaRPr lang="zh-CN" altLang="zh-CN"/>
          </a:p>
        </p:txBody>
      </p:sp>
      <p:sp>
        <p:nvSpPr>
          <p:cNvPr id="74757" name="Oval 4"/>
          <p:cNvSpPr>
            <a:spLocks noChangeArrowheads="1"/>
          </p:cNvSpPr>
          <p:nvPr/>
        </p:nvSpPr>
        <p:spPr bwMode="gray">
          <a:xfrm>
            <a:off x="3609676" y="2009930"/>
            <a:ext cx="1533532" cy="1566874"/>
          </a:xfrm>
          <a:prstGeom prst="ellipse">
            <a:avLst/>
          </a:prstGeom>
        </p:spPr>
        <p:style>
          <a:lnRef idx="1">
            <a:schemeClr val="accent6"/>
          </a:lnRef>
          <a:fillRef idx="2">
            <a:schemeClr val="accent6"/>
          </a:fillRef>
          <a:effectRef idx="1">
            <a:schemeClr val="accent6"/>
          </a:effectRef>
          <a:fontRef idx="minor">
            <a:schemeClr val="dk1"/>
          </a:fontRef>
        </p:style>
        <p:txBody>
          <a:bodyPr wrap="none" anchor="ctr"/>
          <a:lstStyle/>
          <a:p>
            <a:pPr algn="ctr" eaLnBrk="1" latinLnBrk="1" hangingPunct="1"/>
            <a:endParaRPr kumimoji="1" lang="ko-KR" altLang="en-US" sz="2400">
              <a:latin typeface="Times New Roman" panose="02020603050405020304" pitchFamily="18" charset="0"/>
              <a:ea typeface="Gulim" panose="020B0600000101010101" pitchFamily="34" charset="-127"/>
            </a:endParaRPr>
          </a:p>
        </p:txBody>
      </p:sp>
      <p:sp>
        <p:nvSpPr>
          <p:cNvPr id="74758" name="Text Box 5"/>
          <p:cNvSpPr txBox="1">
            <a:spLocks noChangeArrowheads="1"/>
          </p:cNvSpPr>
          <p:nvPr/>
        </p:nvSpPr>
        <p:spPr bwMode="auto">
          <a:xfrm>
            <a:off x="3678814" y="2438558"/>
            <a:ext cx="1475084" cy="707886"/>
          </a:xfrm>
          <a:prstGeom prst="rect">
            <a:avLst/>
          </a:prstGeom>
          <a:noFill/>
          <a:ln w="9525">
            <a:noFill/>
            <a:miter lim="800000"/>
          </a:ln>
        </p:spPr>
        <p:txBody>
          <a:bodyPr wrap="none">
            <a:spAutoFit/>
          </a:bodyPr>
          <a:lstStyle/>
          <a:p>
            <a:pPr algn="ctr" eaLnBrk="1" latinLnBrk="1" hangingPunct="1"/>
            <a:r>
              <a:rPr kumimoji="1" lang="zh-CN" altLang="en-US" sz="2000" b="1" dirty="0">
                <a:latin typeface="楷体" panose="02010609060101010101" pitchFamily="49" charset="-122"/>
                <a:ea typeface="楷体" panose="02010609060101010101" pitchFamily="49" charset="-122"/>
              </a:rPr>
              <a:t>纸质档案</a:t>
            </a:r>
            <a:endParaRPr kumimoji="1" lang="en-US" altLang="zh-CN" sz="2000" b="1" dirty="0">
              <a:latin typeface="楷体" panose="02010609060101010101" pitchFamily="49" charset="-122"/>
              <a:ea typeface="楷体" panose="02010609060101010101" pitchFamily="49" charset="-122"/>
            </a:endParaRPr>
          </a:p>
          <a:p>
            <a:pPr algn="ctr" eaLnBrk="1" latinLnBrk="1" hangingPunct="1"/>
            <a:r>
              <a:rPr kumimoji="1" lang="zh-CN" altLang="en-US" sz="2000" b="1" dirty="0">
                <a:latin typeface="楷体" panose="02010609060101010101" pitchFamily="49" charset="-122"/>
                <a:ea typeface="楷体" panose="02010609060101010101" pitchFamily="49" charset="-122"/>
              </a:rPr>
              <a:t>数字化项目</a:t>
            </a:r>
            <a:endParaRPr kumimoji="1" lang="en-US" altLang="ko-KR" sz="2000" b="1" dirty="0">
              <a:latin typeface="楷体" panose="02010609060101010101" pitchFamily="49" charset="-122"/>
              <a:ea typeface="楷体" panose="02010609060101010101" pitchFamily="49" charset="-122"/>
            </a:endParaRPr>
          </a:p>
        </p:txBody>
      </p:sp>
      <p:sp>
        <p:nvSpPr>
          <p:cNvPr id="74759" name="Text Box 6"/>
          <p:cNvSpPr txBox="1">
            <a:spLocks noChangeArrowheads="1"/>
          </p:cNvSpPr>
          <p:nvPr/>
        </p:nvSpPr>
        <p:spPr bwMode="auto">
          <a:xfrm>
            <a:off x="2647658" y="4497554"/>
            <a:ext cx="1273175" cy="641350"/>
          </a:xfrm>
          <a:prstGeom prst="rect">
            <a:avLst/>
          </a:prstGeom>
          <a:noFill/>
          <a:ln w="9525">
            <a:noFill/>
            <a:miter lim="800000"/>
          </a:ln>
        </p:spPr>
        <p:txBody>
          <a:bodyPr wrap="none">
            <a:spAutoFit/>
          </a:bodyPr>
          <a:lstStyle/>
          <a:p>
            <a:pPr algn="ctr" eaLnBrk="1" latinLnBrk="1" hangingPunct="1"/>
            <a:r>
              <a:rPr kumimoji="1" lang="en-US" altLang="ko-KR" b="1">
                <a:solidFill>
                  <a:schemeClr val="bg1"/>
                </a:solidFill>
                <a:latin typeface="Verdana" panose="020B0604030504040204" pitchFamily="34" charset="0"/>
                <a:ea typeface="Gulim" panose="020B0600000101010101" pitchFamily="34" charset="-127"/>
              </a:rPr>
              <a:t>Diagram</a:t>
            </a:r>
            <a:endParaRPr kumimoji="1" lang="en-US" altLang="ko-KR" b="1">
              <a:solidFill>
                <a:schemeClr val="bg1"/>
              </a:solidFill>
              <a:latin typeface="Verdana" panose="020B0604030504040204" pitchFamily="34" charset="0"/>
              <a:ea typeface="Gulim" panose="020B0600000101010101" pitchFamily="34" charset="-127"/>
            </a:endParaRPr>
          </a:p>
          <a:p>
            <a:pPr algn="ctr" eaLnBrk="1" latinLnBrk="1" hangingPunct="1"/>
            <a:r>
              <a:rPr kumimoji="1" lang="en-US" altLang="ko-KR" b="1">
                <a:solidFill>
                  <a:schemeClr val="bg1"/>
                </a:solidFill>
                <a:latin typeface="Verdana" panose="020B0604030504040204" pitchFamily="34" charset="0"/>
                <a:ea typeface="Gulim" panose="020B0600000101010101" pitchFamily="34" charset="-127"/>
              </a:rPr>
              <a:t> 2</a:t>
            </a:r>
            <a:endParaRPr kumimoji="1" lang="en-US" altLang="ko-KR" b="1">
              <a:solidFill>
                <a:schemeClr val="bg1"/>
              </a:solidFill>
              <a:latin typeface="Verdana" panose="020B0604030504040204" pitchFamily="34" charset="0"/>
              <a:ea typeface="Gulim" panose="020B0600000101010101" pitchFamily="34" charset="-127"/>
            </a:endParaRPr>
          </a:p>
        </p:txBody>
      </p:sp>
      <p:sp>
        <p:nvSpPr>
          <p:cNvPr id="74760" name="Text Box 7"/>
          <p:cNvSpPr txBox="1">
            <a:spLocks noChangeArrowheads="1"/>
          </p:cNvSpPr>
          <p:nvPr/>
        </p:nvSpPr>
        <p:spPr bwMode="auto">
          <a:xfrm>
            <a:off x="5098758" y="4497554"/>
            <a:ext cx="1273175" cy="641350"/>
          </a:xfrm>
          <a:prstGeom prst="rect">
            <a:avLst/>
          </a:prstGeom>
          <a:noFill/>
          <a:ln w="9525">
            <a:noFill/>
            <a:miter lim="800000"/>
          </a:ln>
        </p:spPr>
        <p:txBody>
          <a:bodyPr wrap="none">
            <a:spAutoFit/>
          </a:bodyPr>
          <a:lstStyle/>
          <a:p>
            <a:pPr algn="ctr" eaLnBrk="1" latinLnBrk="1" hangingPunct="1"/>
            <a:r>
              <a:rPr kumimoji="1" lang="en-US" altLang="ko-KR" b="1">
                <a:solidFill>
                  <a:schemeClr val="bg1"/>
                </a:solidFill>
                <a:latin typeface="Verdana" panose="020B0604030504040204" pitchFamily="34" charset="0"/>
                <a:ea typeface="Gulim" panose="020B0600000101010101" pitchFamily="34" charset="-127"/>
              </a:rPr>
              <a:t>Diagram</a:t>
            </a:r>
            <a:endParaRPr kumimoji="1" lang="en-US" altLang="ko-KR" b="1">
              <a:solidFill>
                <a:schemeClr val="bg1"/>
              </a:solidFill>
              <a:latin typeface="Verdana" panose="020B0604030504040204" pitchFamily="34" charset="0"/>
              <a:ea typeface="Gulim" panose="020B0600000101010101" pitchFamily="34" charset="-127"/>
            </a:endParaRPr>
          </a:p>
          <a:p>
            <a:pPr algn="ctr" eaLnBrk="1" latinLnBrk="1" hangingPunct="1"/>
            <a:r>
              <a:rPr kumimoji="1" lang="en-US" altLang="ko-KR" b="1">
                <a:solidFill>
                  <a:schemeClr val="bg1"/>
                </a:solidFill>
                <a:latin typeface="Verdana" panose="020B0604030504040204" pitchFamily="34" charset="0"/>
                <a:ea typeface="Gulim" panose="020B0600000101010101" pitchFamily="34" charset="-127"/>
              </a:rPr>
              <a:t>3</a:t>
            </a:r>
            <a:endParaRPr kumimoji="1" lang="en-US" altLang="ko-KR" b="1">
              <a:solidFill>
                <a:schemeClr val="bg1"/>
              </a:solidFill>
              <a:latin typeface="Verdana" panose="020B0604030504040204" pitchFamily="34" charset="0"/>
              <a:ea typeface="Gulim" panose="020B0600000101010101" pitchFamily="34" charset="-127"/>
            </a:endParaRPr>
          </a:p>
        </p:txBody>
      </p:sp>
      <p:sp>
        <p:nvSpPr>
          <p:cNvPr id="74761" name="Text Box 8"/>
          <p:cNvSpPr txBox="1">
            <a:spLocks noChangeArrowheads="1"/>
          </p:cNvSpPr>
          <p:nvPr/>
        </p:nvSpPr>
        <p:spPr bwMode="auto">
          <a:xfrm>
            <a:off x="5219408" y="2189329"/>
            <a:ext cx="3176614" cy="1015663"/>
          </a:xfrm>
          <a:prstGeom prst="rect">
            <a:avLst/>
          </a:prstGeom>
          <a:noFill/>
          <a:ln w="9525">
            <a:noFill/>
            <a:miter lim="800000"/>
          </a:ln>
        </p:spPr>
        <p:txBody>
          <a:bodyPr wrap="square">
            <a:spAutoFit/>
          </a:bodyPr>
          <a:lstStyle/>
          <a:p>
            <a:pPr eaLnBrk="1" latinLnBrk="1" hangingPunct="1"/>
            <a:r>
              <a:rPr kumimoji="1" lang="zh-CN" altLang="en-US" sz="2000" dirty="0">
                <a:latin typeface="Times New Roman" panose="02020603050405020304" pitchFamily="18" charset="0"/>
                <a:cs typeface="Times New Roman" panose="02020603050405020304" pitchFamily="18" charset="0"/>
              </a:rPr>
              <a:t>共完成</a:t>
            </a:r>
            <a:r>
              <a:rPr kumimoji="1" lang="en-US" altLang="zh-CN" sz="2000" dirty="0">
                <a:latin typeface="Times New Roman" panose="02020603050405020304" pitchFamily="18" charset="0"/>
                <a:cs typeface="Times New Roman" panose="02020603050405020304" pitchFamily="18" charset="0"/>
              </a:rPr>
              <a:t>3</a:t>
            </a:r>
            <a:r>
              <a:rPr kumimoji="1" lang="zh-CN" altLang="en-US" sz="2000" dirty="0">
                <a:latin typeface="Times New Roman" panose="02020603050405020304" pitchFamily="18" charset="0"/>
                <a:cs typeface="Times New Roman" panose="02020603050405020304" pitchFamily="18" charset="0"/>
              </a:rPr>
              <a:t>期，扫描完成</a:t>
            </a:r>
            <a:r>
              <a:rPr kumimoji="1" lang="en-US" altLang="zh-CN" sz="2000" dirty="0">
                <a:latin typeface="Times New Roman" panose="02020603050405020304" pitchFamily="18" charset="0"/>
                <a:cs typeface="Times New Roman" panose="02020603050405020304" pitchFamily="18" charset="0"/>
              </a:rPr>
              <a:t>324</a:t>
            </a:r>
            <a:r>
              <a:rPr kumimoji="1" lang="zh-CN" altLang="en-US" sz="2000" dirty="0">
                <a:latin typeface="Times New Roman" panose="02020603050405020304" pitchFamily="18" charset="0"/>
                <a:cs typeface="Times New Roman" panose="02020603050405020304" pitchFamily="18" charset="0"/>
              </a:rPr>
              <a:t>万页，馆藏数字化率</a:t>
            </a:r>
            <a:r>
              <a:rPr kumimoji="1" lang="en-US" altLang="zh-CN" sz="2000" dirty="0">
                <a:latin typeface="Times New Roman" panose="02020603050405020304" pitchFamily="18" charset="0"/>
                <a:cs typeface="Times New Roman" panose="02020603050405020304" pitchFamily="18" charset="0"/>
              </a:rPr>
              <a:t>60%</a:t>
            </a:r>
            <a:r>
              <a:rPr kumimoji="1" lang="zh-CN" altLang="en-US" sz="2000" dirty="0">
                <a:latin typeface="Times New Roman" panose="02020603050405020304" pitchFamily="18" charset="0"/>
                <a:cs typeface="Times New Roman" panose="02020603050405020304" pitchFamily="18" charset="0"/>
              </a:rPr>
              <a:t>，数据量约</a:t>
            </a:r>
            <a:r>
              <a:rPr kumimoji="1" lang="en-US" altLang="zh-CN" sz="2000" dirty="0">
                <a:latin typeface="Times New Roman" panose="02020603050405020304" pitchFamily="18" charset="0"/>
                <a:cs typeface="Times New Roman" panose="02020603050405020304" pitchFamily="18" charset="0"/>
              </a:rPr>
              <a:t>11TB</a:t>
            </a:r>
            <a:endParaRPr kumimoji="1" lang="en-US" altLang="ko-KR" sz="2000" dirty="0">
              <a:latin typeface="Times New Roman" panose="02020603050405020304" pitchFamily="18" charset="0"/>
              <a:cs typeface="Times New Roman" panose="02020603050405020304" pitchFamily="18" charset="0"/>
            </a:endParaRPr>
          </a:p>
        </p:txBody>
      </p:sp>
      <p:sp>
        <p:nvSpPr>
          <p:cNvPr id="74762" name="Text Box 9"/>
          <p:cNvSpPr txBox="1">
            <a:spLocks noChangeArrowheads="1"/>
          </p:cNvSpPr>
          <p:nvPr/>
        </p:nvSpPr>
        <p:spPr bwMode="auto">
          <a:xfrm>
            <a:off x="323528" y="4653136"/>
            <a:ext cx="2428892" cy="1631216"/>
          </a:xfrm>
          <a:prstGeom prst="rect">
            <a:avLst/>
          </a:prstGeom>
          <a:noFill/>
          <a:ln w="9525">
            <a:noFill/>
            <a:miter lim="800000"/>
          </a:ln>
        </p:spPr>
        <p:txBody>
          <a:bodyPr wrap="square">
            <a:spAutoFit/>
          </a:bodyPr>
          <a:lstStyle/>
          <a:p>
            <a:pPr eaLnBrk="1" latinLnBrk="1" hangingPunct="1"/>
            <a:r>
              <a:rPr kumimoji="1" lang="zh-CN" altLang="en-US" sz="2000" dirty="0">
                <a:latin typeface="Times New Roman" panose="02020603050405020304" pitchFamily="18" charset="0"/>
                <a:cs typeface="Times New Roman" panose="02020603050405020304" pitchFamily="18" charset="0"/>
              </a:rPr>
              <a:t>完成</a:t>
            </a:r>
            <a:r>
              <a:rPr kumimoji="1" lang="en-US" altLang="zh-CN" sz="2000" dirty="0">
                <a:latin typeface="Times New Roman" panose="02020603050405020304" pitchFamily="18" charset="0"/>
                <a:cs typeface="Times New Roman" panose="02020603050405020304" pitchFamily="18" charset="0"/>
              </a:rPr>
              <a:t>2</a:t>
            </a:r>
            <a:r>
              <a:rPr kumimoji="1" lang="zh-CN" altLang="en-US" sz="2000" dirty="0">
                <a:latin typeface="Times New Roman" panose="02020603050405020304" pitchFamily="18" charset="0"/>
                <a:cs typeface="Times New Roman" panose="02020603050405020304" pitchFamily="18" charset="0"/>
              </a:rPr>
              <a:t>期，修复、数字化红楼图纸、字画</a:t>
            </a:r>
            <a:r>
              <a:rPr kumimoji="1" lang="en-US" altLang="zh-CN" sz="2000" dirty="0">
                <a:latin typeface="Times New Roman" panose="02020603050405020304" pitchFamily="18" charset="0"/>
                <a:cs typeface="Times New Roman" panose="02020603050405020304" pitchFamily="18" charset="0"/>
              </a:rPr>
              <a:t>3396</a:t>
            </a:r>
            <a:r>
              <a:rPr kumimoji="1" lang="zh-CN" altLang="en-US" sz="2000" dirty="0">
                <a:latin typeface="Times New Roman" panose="02020603050405020304" pitchFamily="18" charset="0"/>
                <a:cs typeface="Times New Roman" panose="02020603050405020304" pitchFamily="18" charset="0"/>
              </a:rPr>
              <a:t>张；医学文献</a:t>
            </a:r>
            <a:r>
              <a:rPr kumimoji="1" lang="en-US" altLang="zh-CN" sz="2000" dirty="0">
                <a:latin typeface="Times New Roman" panose="02020603050405020304" pitchFamily="18" charset="0"/>
                <a:cs typeface="Times New Roman" panose="02020603050405020304" pitchFamily="18" charset="0"/>
              </a:rPr>
              <a:t>498</a:t>
            </a:r>
            <a:r>
              <a:rPr kumimoji="1" lang="zh-CN" altLang="en-US" sz="2000" dirty="0">
                <a:latin typeface="Times New Roman" panose="02020603050405020304" pitchFamily="18" charset="0"/>
                <a:cs typeface="Times New Roman" panose="02020603050405020304" pitchFamily="18" charset="0"/>
              </a:rPr>
              <a:t>本，数据量约</a:t>
            </a:r>
            <a:r>
              <a:rPr kumimoji="1" lang="en-US" altLang="zh-CN" sz="2000" dirty="0">
                <a:latin typeface="Times New Roman" panose="02020603050405020304" pitchFamily="18" charset="0"/>
                <a:cs typeface="Times New Roman" panose="02020603050405020304" pitchFamily="18" charset="0"/>
              </a:rPr>
              <a:t>4TB</a:t>
            </a:r>
            <a:endParaRPr kumimoji="1" lang="en-US" altLang="ko-KR" sz="2000" dirty="0">
              <a:latin typeface="Times New Roman" panose="02020603050405020304" pitchFamily="18" charset="0"/>
              <a:cs typeface="Times New Roman" panose="02020603050405020304" pitchFamily="18" charset="0"/>
            </a:endParaRPr>
          </a:p>
        </p:txBody>
      </p:sp>
      <p:sp>
        <p:nvSpPr>
          <p:cNvPr id="74763" name="Text Box 10"/>
          <p:cNvSpPr txBox="1">
            <a:spLocks noChangeArrowheads="1"/>
          </p:cNvSpPr>
          <p:nvPr/>
        </p:nvSpPr>
        <p:spPr bwMode="auto">
          <a:xfrm>
            <a:off x="6210008" y="4948404"/>
            <a:ext cx="2400328" cy="1015663"/>
          </a:xfrm>
          <a:prstGeom prst="rect">
            <a:avLst/>
          </a:prstGeom>
          <a:noFill/>
          <a:ln w="9525">
            <a:noFill/>
            <a:miter lim="800000"/>
          </a:ln>
        </p:spPr>
        <p:txBody>
          <a:bodyPr wrap="square">
            <a:spAutoFit/>
          </a:bodyPr>
          <a:lstStyle/>
          <a:p>
            <a:pPr eaLnBrk="1" latinLnBrk="1" hangingPunct="1"/>
            <a:r>
              <a:rPr kumimoji="1" lang="zh-CN" altLang="en-US" sz="2000" dirty="0">
                <a:latin typeface="Times New Roman" panose="02020603050405020304" pitchFamily="18" charset="0"/>
                <a:cs typeface="Times New Roman" panose="02020603050405020304" pitchFamily="18" charset="0"/>
              </a:rPr>
              <a:t>完成</a:t>
            </a:r>
            <a:r>
              <a:rPr kumimoji="1" lang="en-US" altLang="zh-CN" sz="2000" dirty="0">
                <a:latin typeface="Times New Roman" panose="02020603050405020304" pitchFamily="18" charset="0"/>
                <a:cs typeface="Times New Roman" panose="02020603050405020304" pitchFamily="18" charset="0"/>
              </a:rPr>
              <a:t>2</a:t>
            </a:r>
            <a:r>
              <a:rPr kumimoji="1" lang="zh-CN" altLang="en-US" sz="2000" dirty="0">
                <a:latin typeface="Times New Roman" panose="02020603050405020304" pitchFamily="18" charset="0"/>
                <a:cs typeface="Times New Roman" panose="02020603050405020304" pitchFamily="18" charset="0"/>
              </a:rPr>
              <a:t>期，</a:t>
            </a:r>
            <a:r>
              <a:rPr kumimoji="1" lang="en-US" altLang="zh-CN" sz="2000" dirty="0">
                <a:latin typeface="Times New Roman" panose="02020603050405020304" pitchFamily="18" charset="0"/>
                <a:cs typeface="Times New Roman" panose="02020603050405020304" pitchFamily="18" charset="0"/>
              </a:rPr>
              <a:t>1819</a:t>
            </a:r>
            <a:r>
              <a:rPr kumimoji="1" lang="zh-CN" altLang="en-US" sz="2000" dirty="0">
                <a:latin typeface="Times New Roman" panose="02020603050405020304" pitchFamily="18" charset="0"/>
                <a:cs typeface="Times New Roman" panose="02020603050405020304" pitchFamily="18" charset="0"/>
              </a:rPr>
              <a:t>盘音视频录像带数字化，数据量</a:t>
            </a:r>
            <a:r>
              <a:rPr kumimoji="1" lang="en-US" altLang="zh-CN" sz="2000" dirty="0">
                <a:latin typeface="Times New Roman" panose="02020603050405020304" pitchFamily="18" charset="0"/>
                <a:cs typeface="Times New Roman" panose="02020603050405020304" pitchFamily="18" charset="0"/>
              </a:rPr>
              <a:t>,</a:t>
            </a:r>
            <a:r>
              <a:rPr kumimoji="1" lang="zh-CN" altLang="en-US" sz="2000" dirty="0">
                <a:latin typeface="Times New Roman" panose="02020603050405020304" pitchFamily="18" charset="0"/>
                <a:cs typeface="Times New Roman" panose="02020603050405020304" pitchFamily="18" charset="0"/>
              </a:rPr>
              <a:t>约</a:t>
            </a:r>
            <a:r>
              <a:rPr kumimoji="1" lang="en-US" altLang="zh-CN" sz="2000" dirty="0">
                <a:latin typeface="Times New Roman" panose="02020603050405020304" pitchFamily="18" charset="0"/>
                <a:cs typeface="Times New Roman" panose="02020603050405020304" pitchFamily="18" charset="0"/>
              </a:rPr>
              <a:t>16TB</a:t>
            </a:r>
            <a:endParaRPr kumimoji="1" lang="en-US" altLang="ko-KR" sz="2000" dirty="0">
              <a:latin typeface="Times New Roman" panose="02020603050405020304" pitchFamily="18" charset="0"/>
              <a:cs typeface="Times New Roman" panose="02020603050405020304" pitchFamily="18" charset="0"/>
            </a:endParaRPr>
          </a:p>
        </p:txBody>
      </p:sp>
      <p:sp>
        <p:nvSpPr>
          <p:cNvPr id="74764" name="Text Box 11"/>
          <p:cNvSpPr txBox="1">
            <a:spLocks noChangeArrowheads="1"/>
          </p:cNvSpPr>
          <p:nvPr/>
        </p:nvSpPr>
        <p:spPr bwMode="auto">
          <a:xfrm>
            <a:off x="2723858" y="4429292"/>
            <a:ext cx="1273175" cy="641350"/>
          </a:xfrm>
          <a:prstGeom prst="rect">
            <a:avLst/>
          </a:prstGeom>
          <a:noFill/>
          <a:ln w="9525">
            <a:noFill/>
            <a:miter lim="800000"/>
          </a:ln>
        </p:spPr>
        <p:txBody>
          <a:bodyPr wrap="none">
            <a:spAutoFit/>
          </a:bodyPr>
          <a:lstStyle/>
          <a:p>
            <a:pPr algn="ctr" eaLnBrk="1" latinLnBrk="1" hangingPunct="1"/>
            <a:r>
              <a:rPr kumimoji="1" lang="en-US" altLang="ko-KR" b="1">
                <a:solidFill>
                  <a:schemeClr val="bg1"/>
                </a:solidFill>
                <a:latin typeface="Verdana" panose="020B0604030504040204" pitchFamily="34" charset="0"/>
                <a:ea typeface="Gulim" panose="020B0600000101010101" pitchFamily="34" charset="-127"/>
              </a:rPr>
              <a:t>Diagram</a:t>
            </a:r>
            <a:endParaRPr kumimoji="1" lang="en-US" altLang="ko-KR" b="1">
              <a:solidFill>
                <a:schemeClr val="bg1"/>
              </a:solidFill>
              <a:latin typeface="Verdana" panose="020B0604030504040204" pitchFamily="34" charset="0"/>
              <a:ea typeface="Gulim" panose="020B0600000101010101" pitchFamily="34" charset="-127"/>
            </a:endParaRPr>
          </a:p>
          <a:p>
            <a:pPr algn="ctr" eaLnBrk="1" latinLnBrk="1" hangingPunct="1"/>
            <a:r>
              <a:rPr kumimoji="1" lang="en-US" altLang="ko-KR" b="1">
                <a:solidFill>
                  <a:schemeClr val="bg1"/>
                </a:solidFill>
                <a:latin typeface="Verdana" panose="020B0604030504040204" pitchFamily="34" charset="0"/>
                <a:ea typeface="Gulim" panose="020B0600000101010101" pitchFamily="34" charset="-127"/>
              </a:rPr>
              <a:t> 2</a:t>
            </a:r>
            <a:endParaRPr kumimoji="1" lang="en-US" altLang="ko-KR" b="1">
              <a:solidFill>
                <a:schemeClr val="bg1"/>
              </a:solidFill>
              <a:latin typeface="Verdana" panose="020B0604030504040204" pitchFamily="34" charset="0"/>
              <a:ea typeface="Gulim" panose="020B0600000101010101" pitchFamily="34" charset="-127"/>
            </a:endParaRPr>
          </a:p>
        </p:txBody>
      </p:sp>
      <p:sp>
        <p:nvSpPr>
          <p:cNvPr id="74765" name="Text Box 12"/>
          <p:cNvSpPr txBox="1">
            <a:spLocks noChangeArrowheads="1"/>
          </p:cNvSpPr>
          <p:nvPr/>
        </p:nvSpPr>
        <p:spPr bwMode="auto">
          <a:xfrm>
            <a:off x="4933658" y="4429292"/>
            <a:ext cx="1273175" cy="641350"/>
          </a:xfrm>
          <a:prstGeom prst="rect">
            <a:avLst/>
          </a:prstGeom>
          <a:noFill/>
          <a:ln w="9525">
            <a:noFill/>
            <a:miter lim="800000"/>
          </a:ln>
        </p:spPr>
        <p:txBody>
          <a:bodyPr wrap="none">
            <a:spAutoFit/>
          </a:bodyPr>
          <a:lstStyle/>
          <a:p>
            <a:pPr algn="ctr" eaLnBrk="1" latinLnBrk="1" hangingPunct="1"/>
            <a:r>
              <a:rPr kumimoji="1" lang="en-US" altLang="ko-KR" b="1">
                <a:solidFill>
                  <a:schemeClr val="bg1"/>
                </a:solidFill>
                <a:latin typeface="Verdana" panose="020B0604030504040204" pitchFamily="34" charset="0"/>
                <a:ea typeface="Gulim" panose="020B0600000101010101" pitchFamily="34" charset="-127"/>
              </a:rPr>
              <a:t>Diagram</a:t>
            </a:r>
            <a:endParaRPr kumimoji="1" lang="en-US" altLang="ko-KR" b="1">
              <a:solidFill>
                <a:schemeClr val="bg1"/>
              </a:solidFill>
              <a:latin typeface="Verdana" panose="020B0604030504040204" pitchFamily="34" charset="0"/>
              <a:ea typeface="Gulim" panose="020B0600000101010101" pitchFamily="34" charset="-127"/>
            </a:endParaRPr>
          </a:p>
          <a:p>
            <a:pPr algn="ctr" eaLnBrk="1" latinLnBrk="1" hangingPunct="1"/>
            <a:r>
              <a:rPr kumimoji="1" lang="en-US" altLang="ko-KR" b="1">
                <a:solidFill>
                  <a:schemeClr val="bg1"/>
                </a:solidFill>
                <a:latin typeface="Verdana" panose="020B0604030504040204" pitchFamily="34" charset="0"/>
                <a:ea typeface="Gulim" panose="020B0600000101010101" pitchFamily="34" charset="-127"/>
              </a:rPr>
              <a:t> 3</a:t>
            </a:r>
            <a:endParaRPr kumimoji="1" lang="en-US" altLang="ko-KR" b="1">
              <a:solidFill>
                <a:schemeClr val="bg1"/>
              </a:solidFill>
              <a:latin typeface="Verdana" panose="020B0604030504040204" pitchFamily="34" charset="0"/>
              <a:ea typeface="Gulim" panose="020B0600000101010101" pitchFamily="34" charset="-127"/>
            </a:endParaRPr>
          </a:p>
        </p:txBody>
      </p:sp>
      <p:sp>
        <p:nvSpPr>
          <p:cNvPr id="74766" name="Oval 13"/>
          <p:cNvSpPr>
            <a:spLocks noChangeArrowheads="1"/>
          </p:cNvSpPr>
          <p:nvPr/>
        </p:nvSpPr>
        <p:spPr bwMode="gray">
          <a:xfrm>
            <a:off x="4762208" y="3881604"/>
            <a:ext cx="1562112" cy="1557350"/>
          </a:xfrm>
          <a:prstGeom prst="ellipse">
            <a:avLst/>
          </a:prstGeom>
        </p:spPr>
        <p:style>
          <a:lnRef idx="1">
            <a:schemeClr val="accent5"/>
          </a:lnRef>
          <a:fillRef idx="2">
            <a:schemeClr val="accent5"/>
          </a:fillRef>
          <a:effectRef idx="1">
            <a:schemeClr val="accent5"/>
          </a:effectRef>
          <a:fontRef idx="minor">
            <a:schemeClr val="dk1"/>
          </a:fontRef>
        </p:style>
        <p:txBody>
          <a:bodyPr wrap="none" anchor="ctr"/>
          <a:lstStyle/>
          <a:p>
            <a:pPr algn="ctr" eaLnBrk="1" latinLnBrk="1" hangingPunct="1"/>
            <a:endParaRPr kumimoji="1" lang="ko-KR" altLang="en-US" sz="2400">
              <a:latin typeface="Times New Roman" panose="02020603050405020304" pitchFamily="18" charset="0"/>
              <a:ea typeface="Gulim" panose="020B0600000101010101" pitchFamily="34" charset="-127"/>
            </a:endParaRPr>
          </a:p>
        </p:txBody>
      </p:sp>
      <p:sp>
        <p:nvSpPr>
          <p:cNvPr id="74767" name="Text Box 14"/>
          <p:cNvSpPr txBox="1">
            <a:spLocks noChangeArrowheads="1"/>
          </p:cNvSpPr>
          <p:nvPr/>
        </p:nvSpPr>
        <p:spPr bwMode="auto">
          <a:xfrm>
            <a:off x="4893260" y="4295946"/>
            <a:ext cx="1475084" cy="707886"/>
          </a:xfrm>
          <a:prstGeom prst="rect">
            <a:avLst/>
          </a:prstGeom>
          <a:noFill/>
          <a:ln w="9525">
            <a:noFill/>
            <a:miter lim="800000"/>
          </a:ln>
        </p:spPr>
        <p:txBody>
          <a:bodyPr wrap="none">
            <a:spAutoFit/>
          </a:bodyPr>
          <a:lstStyle/>
          <a:p>
            <a:pPr algn="ctr" eaLnBrk="1" latinLnBrk="1" hangingPunct="1"/>
            <a:r>
              <a:rPr kumimoji="1" lang="zh-CN" altLang="en-US" sz="2000" b="1" dirty="0">
                <a:latin typeface="楷体" panose="02010609060101010101" pitchFamily="49" charset="-122"/>
                <a:ea typeface="楷体" panose="02010609060101010101" pitchFamily="49" charset="-122"/>
              </a:rPr>
              <a:t>声像档案</a:t>
            </a:r>
            <a:endParaRPr kumimoji="1" lang="en-US" altLang="zh-CN" sz="2000" b="1" dirty="0">
              <a:latin typeface="楷体" panose="02010609060101010101" pitchFamily="49" charset="-122"/>
              <a:ea typeface="楷体" panose="02010609060101010101" pitchFamily="49" charset="-122"/>
            </a:endParaRPr>
          </a:p>
          <a:p>
            <a:pPr algn="ctr" eaLnBrk="1" latinLnBrk="1" hangingPunct="1"/>
            <a:r>
              <a:rPr kumimoji="1" lang="zh-CN" altLang="en-US" sz="2000" b="1" dirty="0">
                <a:latin typeface="楷体" panose="02010609060101010101" pitchFamily="49" charset="-122"/>
                <a:ea typeface="楷体" panose="02010609060101010101" pitchFamily="49" charset="-122"/>
              </a:rPr>
              <a:t>数字化项目</a:t>
            </a:r>
            <a:endParaRPr kumimoji="1" lang="en-US" altLang="ko-KR" sz="2000" b="1" dirty="0">
              <a:latin typeface="楷体" panose="02010609060101010101" pitchFamily="49" charset="-122"/>
              <a:ea typeface="楷体" panose="02010609060101010101" pitchFamily="49" charset="-122"/>
            </a:endParaRPr>
          </a:p>
        </p:txBody>
      </p:sp>
      <p:sp>
        <p:nvSpPr>
          <p:cNvPr id="74768" name="Oval 15"/>
          <p:cNvSpPr>
            <a:spLocks noChangeArrowheads="1"/>
          </p:cNvSpPr>
          <p:nvPr/>
        </p:nvSpPr>
        <p:spPr bwMode="gray">
          <a:xfrm>
            <a:off x="2628608" y="3881604"/>
            <a:ext cx="1552572" cy="1557350"/>
          </a:xfrm>
          <a:prstGeom prst="ellipse">
            <a:avLst/>
          </a:prstGeom>
        </p:spPr>
        <p:style>
          <a:lnRef idx="1">
            <a:schemeClr val="accent1"/>
          </a:lnRef>
          <a:fillRef idx="2">
            <a:schemeClr val="accent1"/>
          </a:fillRef>
          <a:effectRef idx="1">
            <a:schemeClr val="accent1"/>
          </a:effectRef>
          <a:fontRef idx="minor">
            <a:schemeClr val="dk1"/>
          </a:fontRef>
        </p:style>
        <p:txBody>
          <a:bodyPr wrap="none" anchor="ctr"/>
          <a:lstStyle/>
          <a:p>
            <a:pPr algn="ctr" eaLnBrk="1" latinLnBrk="1" hangingPunct="1"/>
            <a:endParaRPr kumimoji="1" lang="ko-KR" altLang="en-US" sz="2400">
              <a:latin typeface="Times New Roman" panose="02020603050405020304" pitchFamily="18" charset="0"/>
              <a:ea typeface="Gulim" panose="020B0600000101010101" pitchFamily="34" charset="-127"/>
            </a:endParaRPr>
          </a:p>
        </p:txBody>
      </p:sp>
      <p:sp>
        <p:nvSpPr>
          <p:cNvPr id="74769" name="Text Box 16"/>
          <p:cNvSpPr txBox="1">
            <a:spLocks noChangeArrowheads="1"/>
          </p:cNvSpPr>
          <p:nvPr/>
        </p:nvSpPr>
        <p:spPr bwMode="auto">
          <a:xfrm>
            <a:off x="2766150" y="4295946"/>
            <a:ext cx="1217001" cy="707886"/>
          </a:xfrm>
          <a:prstGeom prst="rect">
            <a:avLst/>
          </a:prstGeom>
          <a:noFill/>
          <a:ln w="9525">
            <a:noFill/>
            <a:miter lim="800000"/>
          </a:ln>
        </p:spPr>
        <p:txBody>
          <a:bodyPr wrap="none">
            <a:spAutoFit/>
          </a:bodyPr>
          <a:lstStyle/>
          <a:p>
            <a:pPr algn="ctr" eaLnBrk="1" latinLnBrk="1" hangingPunct="1"/>
            <a:r>
              <a:rPr kumimoji="1" lang="zh-CN" altLang="en-US" sz="2000" b="1" dirty="0">
                <a:latin typeface="楷体" panose="02010609060101010101" pitchFamily="49" charset="-122"/>
                <a:ea typeface="楷体" panose="02010609060101010101" pitchFamily="49" charset="-122"/>
              </a:rPr>
              <a:t>档案抢救</a:t>
            </a:r>
            <a:endParaRPr kumimoji="1" lang="en-US" altLang="zh-CN" sz="2000" b="1" dirty="0">
              <a:latin typeface="楷体" panose="02010609060101010101" pitchFamily="49" charset="-122"/>
              <a:ea typeface="楷体" panose="02010609060101010101" pitchFamily="49" charset="-122"/>
            </a:endParaRPr>
          </a:p>
          <a:p>
            <a:pPr algn="ctr" eaLnBrk="1" latinLnBrk="1" hangingPunct="1"/>
            <a:r>
              <a:rPr kumimoji="1" lang="zh-CN" altLang="en-US" sz="2000" b="1" dirty="0">
                <a:latin typeface="楷体" panose="02010609060101010101" pitchFamily="49" charset="-122"/>
                <a:ea typeface="楷体" panose="02010609060101010101" pitchFamily="49" charset="-122"/>
              </a:rPr>
              <a:t>修复项目</a:t>
            </a:r>
            <a:endParaRPr kumimoji="1" lang="en-US" altLang="ko-KR" sz="2000" b="1" dirty="0">
              <a:latin typeface="楷体" panose="02010609060101010101" pitchFamily="49" charset="-122"/>
              <a:ea typeface="楷体" panose="02010609060101010101" pitchFamily="49" charset="-122"/>
            </a:endParaRPr>
          </a:p>
        </p:txBody>
      </p:sp>
      <p:sp>
        <p:nvSpPr>
          <p:cNvPr id="18" name="Rectangle 1"/>
          <p:cNvSpPr>
            <a:spLocks noChangeArrowheads="1"/>
          </p:cNvSpPr>
          <p:nvPr/>
        </p:nvSpPr>
        <p:spPr bwMode="auto">
          <a:xfrm>
            <a:off x="763960" y="563925"/>
            <a:ext cx="7920880" cy="1046440"/>
          </a:xfrm>
          <a:prstGeom prst="rect">
            <a:avLst/>
          </a:prstGeom>
          <a:noFill/>
          <a:ln w="9525">
            <a:noFill/>
            <a:miter lim="800000"/>
          </a:ln>
          <a:effectLst/>
        </p:spPr>
        <p:txBody>
          <a:bodyPr vert="horz" wrap="square" lIns="91440" tIns="45720" rIns="91440" bIns="45720" numCol="1" anchor="ctr" anchorCtr="0" compatLnSpc="1">
            <a:spAutoFit/>
          </a:bodyPr>
          <a:lstStyle/>
          <a:p>
            <a:pPr algn="ctr">
              <a:spcBef>
                <a:spcPct val="0"/>
              </a:spcBef>
              <a:spcAft>
                <a:spcPts val="1200"/>
              </a:spcAft>
            </a:pPr>
            <a:r>
              <a:rPr lang="zh-CN" altLang="en-US" sz="3000" b="1" dirty="0">
                <a:solidFill>
                  <a:srgbClr val="006600"/>
                </a:solidFill>
                <a:latin typeface="微软雅黑" panose="020B0503020204020204" pitchFamily="34" charset="-122"/>
                <a:ea typeface="微软雅黑" panose="020B0503020204020204" pitchFamily="34" charset="-122"/>
                <a:cs typeface="+mj-cs"/>
              </a:rPr>
              <a:t>档案数字化成果</a:t>
            </a:r>
            <a:endParaRPr lang="en-US" altLang="zh-CN" sz="3000" b="1" dirty="0">
              <a:solidFill>
                <a:srgbClr val="006600"/>
              </a:solidFill>
              <a:latin typeface="微软雅黑" panose="020B0503020204020204" pitchFamily="34" charset="-122"/>
              <a:ea typeface="微软雅黑" panose="020B0503020204020204" pitchFamily="34" charset="-122"/>
              <a:cs typeface="+mj-cs"/>
            </a:endParaRPr>
          </a:p>
          <a:p>
            <a:pPr algn="ctr">
              <a:spcAft>
                <a:spcPts val="1200"/>
              </a:spcAft>
            </a:pPr>
            <a:r>
              <a:rPr lang="zh-CN" altLang="en-US" sz="2200" b="1" dirty="0">
                <a:solidFill>
                  <a:srgbClr val="000000"/>
                </a:solidFill>
                <a:latin typeface="Times New Roman" panose="02020603050405020304" pitchFamily="18" charset="0"/>
                <a:cs typeface="Times New Roman" panose="02020603050405020304" pitchFamily="18" charset="0"/>
              </a:rPr>
              <a:t>数字化量约</a:t>
            </a:r>
            <a:r>
              <a:rPr lang="en-US" altLang="zh-CN" sz="2200" b="1" dirty="0">
                <a:solidFill>
                  <a:srgbClr val="000000"/>
                </a:solidFill>
                <a:latin typeface="Times New Roman" panose="02020603050405020304" pitchFamily="18" charset="0"/>
                <a:cs typeface="Times New Roman" panose="02020603050405020304" pitchFamily="18" charset="0"/>
              </a:rPr>
              <a:t>31T</a:t>
            </a:r>
            <a:r>
              <a:rPr lang="zh-CN" altLang="en-US" sz="2200" b="1" dirty="0">
                <a:solidFill>
                  <a:srgbClr val="000000"/>
                </a:solidFill>
                <a:latin typeface="Times New Roman" panose="02020603050405020304" pitchFamily="18" charset="0"/>
                <a:cs typeface="Times New Roman" panose="02020603050405020304" pitchFamily="18" charset="0"/>
              </a:rPr>
              <a:t>，在线使用约</a:t>
            </a:r>
            <a:r>
              <a:rPr lang="en-US" altLang="zh-CN" sz="2200" b="1" dirty="0">
                <a:solidFill>
                  <a:srgbClr val="000000"/>
                </a:solidFill>
                <a:latin typeface="Times New Roman" panose="02020603050405020304" pitchFamily="18" charset="0"/>
                <a:cs typeface="Times New Roman" panose="02020603050405020304" pitchFamily="18" charset="0"/>
              </a:rPr>
              <a:t>10T</a:t>
            </a:r>
            <a:endParaRPr lang="en-US" altLang="zh-CN" sz="2200" b="1" dirty="0">
              <a:solidFill>
                <a:srgbClr val="000000"/>
              </a:solidFill>
              <a:latin typeface="Times New Roman" panose="02020603050405020304" pitchFamily="18" charset="0"/>
              <a:cs typeface="Times New Roman" panose="02020603050405020304" pitchFamily="18" charset="0"/>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475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47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475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47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47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47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47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476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476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476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476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76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476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47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nimBg="1"/>
      <p:bldP spid="74757" grpId="0" animBg="1"/>
      <p:bldP spid="74758" grpId="0"/>
      <p:bldP spid="74759" grpId="0"/>
      <p:bldP spid="74760" grpId="0"/>
      <p:bldP spid="74761" grpId="0"/>
      <p:bldP spid="74762" grpId="0"/>
      <p:bldP spid="74763" grpId="0"/>
      <p:bldP spid="74764" grpId="0"/>
      <p:bldP spid="74765" grpId="0"/>
      <p:bldP spid="74766" grpId="0" animBg="1"/>
      <p:bldP spid="74767" grpId="0"/>
      <p:bldP spid="74768" grpId="0" animBg="1"/>
      <p:bldP spid="74769" grpId="0"/>
      <p:bldP spid="1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矩形 2"/>
          <p:cNvSpPr>
            <a:spLocks noChangeArrowheads="1"/>
          </p:cNvSpPr>
          <p:nvPr/>
        </p:nvSpPr>
        <p:spPr bwMode="auto">
          <a:xfrm>
            <a:off x="534781" y="969781"/>
            <a:ext cx="7750994" cy="4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p>
            <a:pPr algn="ctr">
              <a:buFont typeface="Arial" panose="020B0604020202020204" pitchFamily="34" charset="0"/>
              <a:buNone/>
            </a:pPr>
            <a:r>
              <a:rPr lang="zh-CN" altLang="en-US" sz="2200" dirty="0">
                <a:latin typeface="宋体" panose="02010600030101010101" pitchFamily="2" charset="-122"/>
                <a:ea typeface="宋体" panose="02010600030101010101" pitchFamily="2" charset="-122"/>
                <a:sym typeface="Calibri" panose="020F0502020204030204" pitchFamily="34" charset="0"/>
              </a:rPr>
              <a:t>以“人”、“事”为核心建立电子文件内部关联</a:t>
            </a:r>
            <a:endParaRPr lang="en-US" altLang="zh-CN" sz="2200" dirty="0">
              <a:latin typeface="宋体" panose="02010600030101010101" pitchFamily="2" charset="-122"/>
              <a:ea typeface="宋体" panose="02010600030101010101" pitchFamily="2" charset="-122"/>
              <a:sym typeface="Calibri" panose="020F0502020204030204" pitchFamily="34" charset="0"/>
            </a:endParaRPr>
          </a:p>
        </p:txBody>
      </p:sp>
      <p:pic>
        <p:nvPicPr>
          <p:cNvPr id="7" name="图片 6"/>
          <p:cNvPicPr>
            <a:picLocks noChangeAspect="1"/>
          </p:cNvPicPr>
          <p:nvPr/>
        </p:nvPicPr>
        <p:blipFill>
          <a:blip r:embed="rId2"/>
          <a:stretch>
            <a:fillRect/>
          </a:stretch>
        </p:blipFill>
        <p:spPr>
          <a:xfrm>
            <a:off x="539552" y="1488555"/>
            <a:ext cx="8222391" cy="5183682"/>
          </a:xfrm>
          <a:prstGeom prst="rect">
            <a:avLst/>
          </a:prstGeom>
        </p:spPr>
      </p:pic>
      <p:sp>
        <p:nvSpPr>
          <p:cNvPr id="2" name="灯片编号占位符 1"/>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 name="文本框 1"/>
          <p:cNvSpPr txBox="1"/>
          <p:nvPr/>
        </p:nvSpPr>
        <p:spPr>
          <a:xfrm>
            <a:off x="467544" y="829658"/>
            <a:ext cx="8208912" cy="5815503"/>
          </a:xfrm>
          <a:prstGeom prst="rect">
            <a:avLst/>
          </a:prstGeom>
          <a:noFill/>
        </p:spPr>
        <p:txBody>
          <a:bodyPr wrap="square" rtlCol="0">
            <a:spAutoFit/>
          </a:bodyPr>
          <a:lstStyle/>
          <a:p>
            <a:pPr marR="0" lvl="0" defTabSz="914400" eaLnBrk="1" fontAlgn="auto" latinLnBrk="0" hangingPunct="1">
              <a:lnSpc>
                <a:spcPct val="125000"/>
              </a:lnSpc>
              <a:spcBef>
                <a:spcPts val="0"/>
              </a:spcBef>
              <a:spcAft>
                <a:spcPts val="1200"/>
              </a:spcAft>
              <a:buClrTx/>
              <a:buSzTx/>
              <a:defRPr/>
            </a:pPr>
            <a:r>
              <a:rPr kumimoji="1" lang="en-US" altLang="zh-CN" sz="2500" b="1" i="0" u="none" strike="noStrike" kern="0" cap="none" spc="0" normalizeH="0" baseline="0" noProof="0" dirty="0">
                <a:ln>
                  <a:noFill/>
                </a:ln>
                <a:solidFill>
                  <a:srgbClr val="006600"/>
                </a:solidFill>
                <a:effectLst/>
                <a:uLnTx/>
                <a:uFillTx/>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2</a:t>
            </a:r>
            <a:r>
              <a:rPr kumimoji="1" lang="zh-CN" altLang="en-US" sz="2500" b="1" i="0" u="none" strike="noStrike" kern="0" cap="none" spc="0" normalizeH="0" baseline="0" noProof="0" dirty="0">
                <a:ln>
                  <a:noFill/>
                </a:ln>
                <a:solidFill>
                  <a:srgbClr val="006600"/>
                </a:solidFill>
                <a:effectLst/>
                <a:uLnTx/>
                <a:uFillTx/>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、我国电子文件（档案）管理已经具备成体系化的标准规范可依</a:t>
            </a:r>
            <a:endParaRPr kumimoji="1" lang="en-US" altLang="zh-CN" sz="2500" b="1" i="0" u="none" strike="noStrike" kern="0" cap="none" spc="0" normalizeH="0" baseline="0" noProof="0" dirty="0">
              <a:ln>
                <a:noFill/>
              </a:ln>
              <a:solidFill>
                <a:srgbClr val="006600"/>
              </a:solidFill>
              <a:effectLst/>
              <a:uLnTx/>
              <a:uFillTx/>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endParaRPr>
          </a:p>
          <a:p>
            <a:pPr marL="285750" marR="0" lvl="2" indent="-285750" algn="just" defTabSz="914400" eaLnBrk="1" fontAlgn="auto" latinLnBrk="0" hangingPunct="1">
              <a:lnSpc>
                <a:spcPct val="125000"/>
              </a:lnSpc>
              <a:spcBef>
                <a:spcPts val="0"/>
              </a:spcBef>
              <a:spcAft>
                <a:spcPts val="1200"/>
              </a:spcAft>
              <a:buClr>
                <a:schemeClr val="tx2"/>
              </a:buClr>
              <a:buSzTx/>
              <a:buFont typeface="Wingdings" panose="05000000000000000000" pitchFamily="2" charset="2"/>
              <a:buChar char="l"/>
              <a:defRPr/>
            </a:pPr>
            <a:r>
              <a:rPr kumimoji="1" lang="en-US" altLang="zh-CN" sz="1800" b="1" i="0" u="none" strike="noStrike" kern="0" cap="none" spc="0" normalizeH="0" baseline="0" noProof="0" dirty="0">
                <a:ln>
                  <a:noFill/>
                </a:ln>
                <a:solidFill>
                  <a:sysClr val="windowText" lastClr="000000"/>
                </a:solidFill>
                <a:effectLst/>
                <a:uLnTx/>
                <a:uFillTx/>
                <a:latin typeface="+mn-ea"/>
              </a:rPr>
              <a:t>2009</a:t>
            </a:r>
            <a:r>
              <a:rPr kumimoji="1" lang="zh-CN" altLang="en-US" sz="1800" b="1" i="0" u="none" strike="noStrike" kern="0" cap="none" spc="0" normalizeH="0" baseline="0" noProof="0" dirty="0">
                <a:ln>
                  <a:noFill/>
                </a:ln>
                <a:solidFill>
                  <a:sysClr val="windowText" lastClr="000000"/>
                </a:solidFill>
                <a:effectLst/>
                <a:uLnTx/>
                <a:uFillTx/>
                <a:latin typeface="+mn-ea"/>
              </a:rPr>
              <a:t>年后，陆续出台了九项主要国家标准</a:t>
            </a:r>
            <a:r>
              <a:rPr kumimoji="1" lang="en-US" altLang="zh-CN" sz="1800" b="0" i="0" u="none" strike="noStrike" kern="0" cap="none" spc="0" normalizeH="0" baseline="0" noProof="0" dirty="0">
                <a:ln>
                  <a:noFill/>
                </a:ln>
                <a:solidFill>
                  <a:sysClr val="windowText" lastClr="000000"/>
                </a:solidFill>
                <a:effectLst/>
                <a:uLnTx/>
                <a:uFillTx/>
                <a:latin typeface="+mn-ea"/>
              </a:rPr>
              <a:t>—《GB/T29194-2012</a:t>
            </a:r>
            <a:r>
              <a:rPr kumimoji="1" lang="zh-CN" altLang="en-US" sz="1800" b="0" i="0" u="none" strike="noStrike" kern="0" cap="none" spc="0" normalizeH="0" baseline="0" noProof="0" dirty="0">
                <a:ln>
                  <a:noFill/>
                </a:ln>
                <a:solidFill>
                  <a:sysClr val="windowText" lastClr="000000"/>
                </a:solidFill>
                <a:effectLst/>
                <a:uLnTx/>
                <a:uFillTx/>
                <a:latin typeface="+mn-ea"/>
              </a:rPr>
              <a:t>电子文件管理系统通用功能要求</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a:t>
            </a:r>
            <a:r>
              <a:rPr kumimoji="1" lang="en-US" altLang="zh-CN" sz="1800" b="0" i="0" u="none" strike="noStrike" kern="0" cap="none" spc="0" normalizeH="0" baseline="0" noProof="0" dirty="0">
                <a:ln>
                  <a:noFill/>
                </a:ln>
                <a:solidFill>
                  <a:sysClr val="windowText" lastClr="000000"/>
                </a:solidFill>
                <a:effectLst/>
                <a:uLnTx/>
                <a:uFillTx/>
                <a:latin typeface="+mn-ea"/>
              </a:rPr>
              <a:t>《GB/T31913</a:t>
            </a:r>
            <a:r>
              <a:rPr kumimoji="1" lang="zh-CN" altLang="en-US" sz="1800" b="0" i="0" u="none" strike="noStrike" kern="0" cap="none" spc="0" normalizeH="0" baseline="0" noProof="0" dirty="0">
                <a:ln>
                  <a:noFill/>
                </a:ln>
                <a:solidFill>
                  <a:sysClr val="windowText" lastClr="000000"/>
                </a:solidFill>
                <a:effectLst/>
                <a:uLnTx/>
                <a:uFillTx/>
                <a:latin typeface="+mn-ea"/>
              </a:rPr>
              <a:t>文书类电子文件形成办理系统通用功能要求</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a:t>
            </a:r>
            <a:r>
              <a:rPr kumimoji="1" lang="en-US" altLang="zh-CN" sz="1800" b="0" i="0" u="none" strike="noStrike" kern="0" cap="none" spc="0" normalizeH="0" baseline="0" noProof="0" dirty="0">
                <a:ln>
                  <a:noFill/>
                </a:ln>
                <a:solidFill>
                  <a:sysClr val="windowText" lastClr="000000"/>
                </a:solidFill>
                <a:effectLst/>
                <a:uLnTx/>
                <a:uFillTx/>
                <a:latin typeface="+mn-ea"/>
              </a:rPr>
              <a:t>《GB/T31914 </a:t>
            </a:r>
            <a:r>
              <a:rPr kumimoji="1" lang="zh-CN" altLang="en-US" sz="1800" b="0" i="0" u="none" strike="noStrike" kern="0" cap="none" spc="0" normalizeH="0" baseline="0" noProof="0" dirty="0">
                <a:ln>
                  <a:noFill/>
                </a:ln>
                <a:solidFill>
                  <a:sysClr val="windowText" lastClr="000000"/>
                </a:solidFill>
                <a:effectLst/>
                <a:uLnTx/>
                <a:uFillTx/>
                <a:latin typeface="+mn-ea"/>
              </a:rPr>
              <a:t>电子文件管理系统建设指南</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电子文件通用元数据规范</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电子文件归档与电子档案管理规范</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电子文件存储和交换格式</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电子文件归档管理规范</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电子文件管理装备规范</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a:t>
            </a:r>
            <a:endParaRPr kumimoji="1" lang="zh-CN" altLang="en-US" sz="1800" b="0" i="0" u="none" strike="noStrike" kern="0" cap="none" spc="0" normalizeH="0" baseline="0" noProof="0" dirty="0">
              <a:ln>
                <a:noFill/>
              </a:ln>
              <a:solidFill>
                <a:sysClr val="windowText" lastClr="000000"/>
              </a:solidFill>
              <a:effectLst/>
              <a:uLnTx/>
              <a:uFillTx/>
              <a:latin typeface="+mn-ea"/>
            </a:endParaRPr>
          </a:p>
          <a:p>
            <a:pPr marL="285750" marR="0" lvl="2" indent="-285750" algn="just" defTabSz="914400" eaLnBrk="1" fontAlgn="auto" latinLnBrk="0" hangingPunct="1">
              <a:lnSpc>
                <a:spcPct val="125000"/>
              </a:lnSpc>
              <a:spcBef>
                <a:spcPts val="0"/>
              </a:spcBef>
              <a:spcAft>
                <a:spcPts val="1200"/>
              </a:spcAft>
              <a:buClr>
                <a:schemeClr val="tx2"/>
              </a:buClr>
              <a:buSzTx/>
              <a:buFont typeface="Wingdings" panose="05000000000000000000" pitchFamily="2" charset="2"/>
              <a:buChar char="l"/>
              <a:defRPr/>
            </a:pPr>
            <a:r>
              <a:rPr kumimoji="1" lang="zh-CN" altLang="en-US" sz="1800" b="1" i="0" u="none" strike="noStrike" kern="0" cap="none" spc="0" normalizeH="0" baseline="0" noProof="0" dirty="0">
                <a:ln>
                  <a:noFill/>
                </a:ln>
                <a:solidFill>
                  <a:sysClr val="windowText" lastClr="000000"/>
                </a:solidFill>
                <a:effectLst/>
                <a:uLnTx/>
                <a:uFillTx/>
                <a:latin typeface="+mn-ea"/>
              </a:rPr>
              <a:t>五项档案行业标准</a:t>
            </a:r>
            <a:r>
              <a:rPr kumimoji="1" lang="en-US" altLang="zh-CN" sz="1800" b="0" i="0" u="none" strike="noStrike" kern="0" cap="none" spc="0" normalizeH="0" baseline="0" noProof="0" dirty="0">
                <a:ln>
                  <a:noFill/>
                </a:ln>
                <a:solidFill>
                  <a:sysClr val="windowText" lastClr="000000"/>
                </a:solidFill>
                <a:effectLst/>
                <a:uLnTx/>
                <a:uFillTx/>
                <a:latin typeface="+mn-ea"/>
              </a:rPr>
              <a:t>—《DA/T 46-2009</a:t>
            </a:r>
            <a:r>
              <a:rPr kumimoji="1" lang="zh-CN" altLang="en-US" sz="1800" b="0" i="0" u="none" strike="noStrike" kern="0" cap="none" spc="0" normalizeH="0" baseline="0" noProof="0" dirty="0">
                <a:ln>
                  <a:noFill/>
                </a:ln>
                <a:solidFill>
                  <a:sysClr val="windowText" lastClr="000000"/>
                </a:solidFill>
                <a:effectLst/>
                <a:uLnTx/>
                <a:uFillTx/>
                <a:latin typeface="+mn-ea"/>
              </a:rPr>
              <a:t>文书类电子文件元数据方案</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a:t>
            </a:r>
            <a:r>
              <a:rPr kumimoji="1" lang="en-US" altLang="zh-CN" sz="1800" b="0" i="0" u="none" strike="noStrike" kern="0" cap="none" spc="0" normalizeH="0" baseline="0" noProof="0" dirty="0">
                <a:ln>
                  <a:noFill/>
                </a:ln>
                <a:solidFill>
                  <a:sysClr val="windowText" lastClr="000000"/>
                </a:solidFill>
                <a:effectLst/>
                <a:uLnTx/>
                <a:uFillTx/>
                <a:latin typeface="+mn-ea"/>
              </a:rPr>
              <a:t>《DA/T 47-2009</a:t>
            </a:r>
            <a:r>
              <a:rPr kumimoji="1" lang="zh-CN" altLang="en-US" sz="1800" b="0" i="0" u="none" strike="noStrike" kern="0" cap="none" spc="0" normalizeH="0" baseline="0" noProof="0" dirty="0">
                <a:ln>
                  <a:noFill/>
                </a:ln>
                <a:solidFill>
                  <a:sysClr val="windowText" lastClr="000000"/>
                </a:solidFill>
                <a:effectLst/>
                <a:uLnTx/>
                <a:uFillTx/>
                <a:latin typeface="+mn-ea"/>
              </a:rPr>
              <a:t>版式电子文件长期保存格式需求</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a:t>
            </a:r>
            <a:r>
              <a:rPr kumimoji="1" lang="en-US" altLang="zh-CN" sz="1800" b="0" i="0" u="none" strike="noStrike" kern="0" cap="none" spc="0" normalizeH="0" baseline="0" noProof="0" dirty="0">
                <a:ln>
                  <a:noFill/>
                </a:ln>
                <a:solidFill>
                  <a:sysClr val="windowText" lastClr="000000"/>
                </a:solidFill>
                <a:effectLst/>
                <a:uLnTx/>
                <a:uFillTx/>
                <a:latin typeface="+mn-ea"/>
              </a:rPr>
              <a:t>《DA/T 48-2009</a:t>
            </a:r>
            <a:r>
              <a:rPr kumimoji="1" lang="zh-CN" altLang="en-US" sz="1800" b="0" i="0" u="none" strike="noStrike" kern="0" cap="none" spc="0" normalizeH="0" baseline="0" noProof="0" dirty="0">
                <a:ln>
                  <a:noFill/>
                </a:ln>
                <a:solidFill>
                  <a:sysClr val="windowText" lastClr="000000"/>
                </a:solidFill>
                <a:effectLst/>
                <a:uLnTx/>
                <a:uFillTx/>
                <a:latin typeface="+mn-ea"/>
              </a:rPr>
              <a:t>基于</a:t>
            </a:r>
            <a:r>
              <a:rPr kumimoji="1" lang="en-US" altLang="zh-CN" sz="1800" b="0" i="0" u="none" strike="noStrike" kern="0" cap="none" spc="0" normalizeH="0" baseline="0" noProof="0" dirty="0">
                <a:ln>
                  <a:noFill/>
                </a:ln>
                <a:solidFill>
                  <a:sysClr val="windowText" lastClr="000000"/>
                </a:solidFill>
                <a:effectLst/>
                <a:uLnTx/>
                <a:uFillTx/>
                <a:latin typeface="+mn-ea"/>
              </a:rPr>
              <a:t>XML</a:t>
            </a:r>
            <a:r>
              <a:rPr kumimoji="1" lang="zh-CN" altLang="en-US" sz="1800" b="0" i="0" u="none" strike="noStrike" kern="0" cap="none" spc="0" normalizeH="0" baseline="0" noProof="0" dirty="0">
                <a:ln>
                  <a:noFill/>
                </a:ln>
                <a:solidFill>
                  <a:sysClr val="windowText" lastClr="000000"/>
                </a:solidFill>
                <a:effectLst/>
                <a:uLnTx/>
                <a:uFillTx/>
                <a:latin typeface="+mn-ea"/>
              </a:rPr>
              <a:t>的电子文件封装规范</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a:t>
            </a:r>
            <a:r>
              <a:rPr kumimoji="1" lang="en-US" altLang="zh-CN" sz="1800" b="0" i="0" u="none" strike="noStrike" kern="0" cap="none" spc="0" normalizeH="0" baseline="0" noProof="0" dirty="0">
                <a:ln>
                  <a:noFill/>
                </a:ln>
                <a:solidFill>
                  <a:sysClr val="windowText" lastClr="000000"/>
                </a:solidFill>
                <a:effectLst/>
                <a:uLnTx/>
                <a:uFillTx/>
                <a:latin typeface="+mn-ea"/>
              </a:rPr>
              <a:t>《DA/T 49—2012</a:t>
            </a:r>
            <a:r>
              <a:rPr kumimoji="1" lang="zh-CN" altLang="en-US" sz="1800" b="0" i="0" u="none" strike="noStrike" kern="0" cap="none" spc="0" normalizeH="0" baseline="0" noProof="0" dirty="0">
                <a:ln>
                  <a:noFill/>
                </a:ln>
                <a:solidFill>
                  <a:sysClr val="windowText" lastClr="000000"/>
                </a:solidFill>
                <a:effectLst/>
                <a:uLnTx/>
                <a:uFillTx/>
                <a:latin typeface="+mn-ea"/>
              </a:rPr>
              <a:t>文书类电子文件长期保存格式规范</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机关文件材料归档范围和文书档案保管期限规定</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高等学校档案管理办法</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（教育部</a:t>
            </a:r>
            <a:r>
              <a:rPr kumimoji="1" lang="en-US" altLang="zh-CN" sz="1800" b="0" i="0" u="none" strike="noStrike" kern="0" cap="none" spc="0" normalizeH="0" baseline="0" noProof="0" dirty="0">
                <a:ln>
                  <a:noFill/>
                </a:ln>
                <a:solidFill>
                  <a:sysClr val="windowText" lastClr="000000"/>
                </a:solidFill>
                <a:effectLst/>
                <a:uLnTx/>
                <a:uFillTx/>
                <a:latin typeface="+mn-ea"/>
              </a:rPr>
              <a:t>27</a:t>
            </a:r>
            <a:r>
              <a:rPr kumimoji="1" lang="zh-CN" altLang="en-US" sz="1800" b="0" i="0" u="none" strike="noStrike" kern="0" cap="none" spc="0" normalizeH="0" baseline="0" noProof="0" dirty="0">
                <a:ln>
                  <a:noFill/>
                </a:ln>
                <a:solidFill>
                  <a:sysClr val="windowText" lastClr="000000"/>
                </a:solidFill>
                <a:effectLst/>
                <a:uLnTx/>
                <a:uFillTx/>
                <a:latin typeface="+mn-ea"/>
              </a:rPr>
              <a:t>号令）。</a:t>
            </a:r>
            <a:endParaRPr kumimoji="1" lang="en-US" altLang="zh-CN" sz="1800" b="0" i="0" u="none" strike="noStrike" kern="0" cap="none" spc="0" normalizeH="0" baseline="0" noProof="0" dirty="0">
              <a:ln>
                <a:noFill/>
              </a:ln>
              <a:solidFill>
                <a:sysClr val="windowText" lastClr="000000"/>
              </a:solidFill>
              <a:effectLst/>
              <a:uLnTx/>
              <a:uFillTx/>
              <a:latin typeface="+mn-ea"/>
            </a:endParaRPr>
          </a:p>
          <a:p>
            <a:pPr marL="285750" marR="0" lvl="2" indent="-285750" algn="just" defTabSz="914400" eaLnBrk="1" fontAlgn="auto" latinLnBrk="0" hangingPunct="1">
              <a:lnSpc>
                <a:spcPct val="125000"/>
              </a:lnSpc>
              <a:spcBef>
                <a:spcPts val="0"/>
              </a:spcBef>
              <a:spcAft>
                <a:spcPts val="1200"/>
              </a:spcAft>
              <a:buClr>
                <a:schemeClr val="tx2"/>
              </a:buClr>
              <a:buSzTx/>
              <a:buFont typeface="Wingdings" panose="05000000000000000000" pitchFamily="2" charset="2"/>
              <a:buChar char="l"/>
              <a:defRPr/>
            </a:pPr>
            <a:r>
              <a:rPr kumimoji="1" lang="zh-CN" altLang="en-US" sz="1800" b="1" i="0" u="none" strike="noStrike" kern="0" cap="none" spc="0" normalizeH="0" baseline="0" noProof="0" dirty="0">
                <a:ln>
                  <a:noFill/>
                </a:ln>
                <a:solidFill>
                  <a:sysClr val="windowText" lastClr="000000"/>
                </a:solidFill>
                <a:effectLst/>
                <a:uLnTx/>
                <a:uFillTx/>
                <a:latin typeface="+mn-ea"/>
              </a:rPr>
              <a:t>行业、企业、地方标准规范陆续制定（基于国标、行标基础上总增补、细化）</a:t>
            </a:r>
            <a:r>
              <a:rPr kumimoji="1" lang="en-US" altLang="zh-CN" sz="1800" b="0" i="0" u="none" strike="noStrike" kern="0" cap="none" spc="0" normalizeH="0" baseline="0" noProof="0" dirty="0">
                <a:ln>
                  <a:noFill/>
                </a:ln>
                <a:solidFill>
                  <a:sysClr val="windowText" lastClr="000000"/>
                </a:solidFill>
                <a:effectLst/>
                <a:uLnTx/>
                <a:uFillTx/>
                <a:latin typeface="+mn-ea"/>
              </a:rPr>
              <a:t>—</a:t>
            </a:r>
            <a:r>
              <a:rPr kumimoji="1" lang="zh-CN" altLang="en-US" sz="1800" b="0" i="0" u="none" strike="noStrike" kern="0" cap="none" spc="0" normalizeH="0" baseline="0" noProof="0" dirty="0">
                <a:ln>
                  <a:noFill/>
                </a:ln>
                <a:solidFill>
                  <a:sysClr val="windowText" lastClr="000000"/>
                </a:solidFill>
                <a:effectLst/>
                <a:uLnTx/>
                <a:uFillTx/>
                <a:latin typeface="+mn-ea"/>
              </a:rPr>
              <a:t>审计、国土、核工、石油、电信、电力、钢铁等。</a:t>
            </a:r>
            <a:endParaRPr kumimoji="1" lang="en-US" altLang="zh-CN" sz="1800" b="0" i="0" u="none" strike="noStrike" kern="0" cap="none" spc="0" normalizeH="0" baseline="0" noProof="0" dirty="0">
              <a:ln>
                <a:noFill/>
              </a:ln>
              <a:solidFill>
                <a:sysClr val="windowText" lastClr="000000"/>
              </a:solidFill>
              <a:effectLst/>
              <a:uLnTx/>
              <a:uFillTx/>
              <a:latin typeface="+mn-ea"/>
              <a:sym typeface="Calibri" panose="020F0502020204030204" pitchFamily="34" charset="0"/>
            </a:endParaRPr>
          </a:p>
        </p:txBody>
      </p:sp>
      <p:sp>
        <p:nvSpPr>
          <p:cNvPr id="4" name="灯片编号占位符 3"/>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up)">
                                      <p:cBhvr>
                                        <p:cTn id="14" dur="500"/>
                                        <p:tgtEl>
                                          <p:spTgt spid="2">
                                            <p:txEl>
                                              <p:pRg st="2" end="2"/>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up)">
                                      <p:cBhvr>
                                        <p:cTn id="1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4" name="标题 3"/>
          <p:cNvSpPr>
            <a:spLocks noGrp="1"/>
          </p:cNvSpPr>
          <p:nvPr>
            <p:ph type="title" idx="4294967295"/>
          </p:nvPr>
        </p:nvSpPr>
        <p:spPr>
          <a:xfrm>
            <a:off x="2195230" y="998642"/>
            <a:ext cx="5038725" cy="887413"/>
          </a:xfrm>
        </p:spPr>
        <p:txBody>
          <a:bodyPr>
            <a:noAutofit/>
          </a:bodyPr>
          <a:lstStyle/>
          <a:p>
            <a:pPr algn="l"/>
            <a:r>
              <a:rPr lang="zh-CN" altLang="en-US" sz="3000" b="1" dirty="0">
                <a:solidFill>
                  <a:srgbClr val="006600"/>
                </a:solidFill>
                <a:latin typeface="微软雅黑" panose="020B0503020204020204" pitchFamily="34" charset="-122"/>
                <a:ea typeface="微软雅黑" panose="020B0503020204020204" pitchFamily="34" charset="-122"/>
              </a:rPr>
              <a:t>线上立卷支持线下收集指导</a:t>
            </a:r>
            <a:endParaRPr lang="zh-CN" altLang="en-US" sz="3000" b="1" dirty="0">
              <a:solidFill>
                <a:srgbClr val="006600"/>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2051720" y="2492896"/>
            <a:ext cx="5182235" cy="2101850"/>
          </a:xfrm>
          <a:prstGeom prst="rect">
            <a:avLst/>
          </a:prstGeom>
        </p:spPr>
      </p:pic>
      <p:pic>
        <p:nvPicPr>
          <p:cNvPr id="55" name="图片 5"/>
          <p:cNvPicPr>
            <a:picLocks noChangeAspect="1"/>
          </p:cNvPicPr>
          <p:nvPr/>
        </p:nvPicPr>
        <p:blipFill>
          <a:blip r:embed="rId3"/>
          <a:stretch>
            <a:fillRect/>
          </a:stretch>
        </p:blipFill>
        <p:spPr>
          <a:xfrm>
            <a:off x="1259632" y="1988840"/>
            <a:ext cx="6512385" cy="4259780"/>
          </a:xfrm>
          <a:prstGeom prst="rect">
            <a:avLst/>
          </a:prstGeom>
          <a:noFill/>
          <a:ln w="9525">
            <a:noFill/>
            <a:miter/>
          </a:ln>
        </p:spPr>
      </p:pic>
      <p:sp>
        <p:nvSpPr>
          <p:cNvPr id="6" name="TextBox 5"/>
          <p:cNvSpPr txBox="1"/>
          <p:nvPr/>
        </p:nvSpPr>
        <p:spPr>
          <a:xfrm>
            <a:off x="683568" y="571306"/>
            <a:ext cx="4824536" cy="669414"/>
          </a:xfrm>
          <a:prstGeom prst="rect">
            <a:avLst/>
          </a:prstGeom>
          <a:noFill/>
        </p:spPr>
        <p:txBody>
          <a:bodyPr wrap="square" rtlCol="0">
            <a:spAutoFit/>
          </a:bodyPr>
          <a:lstStyle/>
          <a:p>
            <a:pPr algn="just">
              <a:lnSpc>
                <a:spcPct val="150000"/>
              </a:lnSpc>
              <a:spcAft>
                <a:spcPts val="1200"/>
              </a:spcAft>
              <a:buClr>
                <a:schemeClr val="tx2"/>
              </a:buClr>
            </a:pPr>
            <a:r>
              <a:rPr lang="zh-CN" altLang="en-US" sz="2500" b="1" dirty="0">
                <a:solidFill>
                  <a:srgbClr val="006600"/>
                </a:solidFill>
                <a:latin typeface="华文新魏" panose="02010800040101010101" pitchFamily="2" charset="-122"/>
                <a:ea typeface="华文新魏" panose="02010800040101010101" pitchFamily="2" charset="-122"/>
              </a:rPr>
              <a:t>传统电子档案建设</a:t>
            </a:r>
            <a:r>
              <a:rPr lang="zh-CN" altLang="en-US" b="1" dirty="0">
                <a:solidFill>
                  <a:srgbClr val="006600"/>
                </a:solidFill>
                <a:latin typeface="华文新魏" panose="02010800040101010101" pitchFamily="2" charset="-122"/>
                <a:ea typeface="华文新魏" panose="02010800040101010101" pitchFamily="2" charset="-122"/>
              </a:rPr>
              <a:t>：</a:t>
            </a:r>
            <a:endParaRPr lang="en-US" altLang="zh-CN" b="1" dirty="0">
              <a:solidFill>
                <a:srgbClr val="006600"/>
              </a:solidFill>
              <a:latin typeface="华文新魏" panose="02010800040101010101" pitchFamily="2" charset="-122"/>
              <a:ea typeface="华文新魏" panose="02010800040101010101" pitchFamily="2" charset="-122"/>
            </a:endParaRPr>
          </a:p>
        </p:txBody>
      </p:sp>
      <p:sp>
        <p:nvSpPr>
          <p:cNvPr id="5" name="灯片编号占位符 4"/>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标题 1"/>
          <p:cNvSpPr txBox="1"/>
          <p:nvPr/>
        </p:nvSpPr>
        <p:spPr bwMode="auto">
          <a:xfrm>
            <a:off x="2551499" y="819196"/>
            <a:ext cx="3796926" cy="571500"/>
          </a:xfrm>
          <a:prstGeom prst="rect">
            <a:avLst/>
          </a:prstGeom>
          <a:noFill/>
          <a:ln w="9525">
            <a:noFill/>
            <a:miter lim="800000"/>
          </a:ln>
        </p:spPr>
        <p:txBody>
          <a:bodyPr anchor="ctr"/>
          <a:lstStyle/>
          <a:p>
            <a:pPr marL="342900" indent="-342900" fontAlgn="auto">
              <a:lnSpc>
                <a:spcPct val="150000"/>
              </a:lnSpc>
              <a:spcBef>
                <a:spcPts val="0"/>
              </a:spcBef>
              <a:spcAft>
                <a:spcPts val="0"/>
              </a:spcAft>
              <a:buClr>
                <a:srgbClr val="009900"/>
              </a:buClr>
              <a:defRPr/>
            </a:pPr>
            <a:r>
              <a:rPr lang="zh-CN" altLang="en-US" sz="2500" b="1" dirty="0">
                <a:solidFill>
                  <a:srgbClr val="006600"/>
                </a:solidFill>
                <a:latin typeface="华文新魏" panose="02010800040101010101" pitchFamily="2" charset="-122"/>
                <a:ea typeface="华文新魏" panose="02010800040101010101" pitchFamily="2" charset="-122"/>
                <a:cs typeface="+mj-cs"/>
                <a:sym typeface="+mn-lt"/>
              </a:rPr>
              <a:t>当前档案利用与服务</a:t>
            </a:r>
            <a:r>
              <a:rPr lang="zh-CN" altLang="en-US" sz="2500" b="1" dirty="0" smtClean="0">
                <a:solidFill>
                  <a:srgbClr val="006600"/>
                </a:solidFill>
                <a:latin typeface="华文新魏" panose="02010800040101010101" pitchFamily="2" charset="-122"/>
                <a:ea typeface="华文新魏" panose="02010800040101010101" pitchFamily="2" charset="-122"/>
                <a:cs typeface="+mj-cs"/>
                <a:sym typeface="+mn-lt"/>
              </a:rPr>
              <a:t>方式</a:t>
            </a:r>
            <a:endParaRPr kumimoji="1" lang="zh-CN" altLang="en-US" sz="2800" b="1" dirty="0">
              <a:solidFill>
                <a:srgbClr val="003366"/>
              </a:solidFill>
              <a:latin typeface="华文楷体" panose="02010600040101010101" pitchFamily="2" charset="-122"/>
              <a:ea typeface="华文楷体" panose="02010600040101010101" pitchFamily="2" charset="-122"/>
              <a:sym typeface="+mn-lt"/>
            </a:endParaRPr>
          </a:p>
        </p:txBody>
      </p:sp>
      <p:sp>
        <p:nvSpPr>
          <p:cNvPr id="5" name="内容占位符 2"/>
          <p:cNvSpPr txBox="1"/>
          <p:nvPr/>
        </p:nvSpPr>
        <p:spPr>
          <a:xfrm>
            <a:off x="612775" y="1135063"/>
            <a:ext cx="8229600" cy="60579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150000"/>
              </a:lnSpc>
              <a:spcAft>
                <a:spcPts val="0"/>
              </a:spcAft>
              <a:buClr>
                <a:srgbClr val="009900"/>
              </a:buClr>
              <a:buFont typeface="Arial" panose="020B0604020202020204" pitchFamily="34" charset="0"/>
              <a:buNone/>
              <a:defRPr/>
            </a:pPr>
            <a:endParaRPr kumimoji="1" lang="zh-CN" altLang="en-US" sz="2400" b="1" dirty="0">
              <a:latin typeface="华文楷体" panose="02010600040101010101" pitchFamily="2" charset="-122"/>
              <a:ea typeface="华文楷体" panose="02010600040101010101" pitchFamily="2" charset="-122"/>
              <a:sym typeface="Calibri" panose="020F0502020204030204" pitchFamily="34" charset="0"/>
            </a:endParaRPr>
          </a:p>
        </p:txBody>
      </p:sp>
      <p:sp>
        <p:nvSpPr>
          <p:cNvPr id="2" name="右箭头 1"/>
          <p:cNvSpPr/>
          <p:nvPr/>
        </p:nvSpPr>
        <p:spPr>
          <a:xfrm>
            <a:off x="2645035" y="2282779"/>
            <a:ext cx="720080" cy="314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9"/>
          <p:cNvSpPr>
            <a:spLocks noChangeArrowheads="1"/>
          </p:cNvSpPr>
          <p:nvPr/>
        </p:nvSpPr>
        <p:spPr bwMode="auto">
          <a:xfrm>
            <a:off x="3395889" y="1871178"/>
            <a:ext cx="1944216" cy="1266176"/>
          </a:xfrm>
          <a:prstGeom prst="roundRect">
            <a:avLst>
              <a:gd name="adj" fmla="val 8176"/>
            </a:avLst>
          </a:prstGeom>
          <a:noFill/>
          <a:ln w="19050" cmpd="sng">
            <a:solidFill>
              <a:srgbClr val="006600"/>
            </a:solidFill>
            <a:round/>
          </a:ln>
        </p:spPr>
        <p:txBody>
          <a:bodyPr wrap="none" anchor="ctr"/>
          <a:lstStyle/>
          <a:p>
            <a:pPr marL="342900" indent="-342900" fontAlgn="auto">
              <a:lnSpc>
                <a:spcPct val="150000"/>
              </a:lnSpc>
              <a:spcBef>
                <a:spcPts val="0"/>
              </a:spcBef>
              <a:spcAft>
                <a:spcPts val="0"/>
              </a:spcAft>
              <a:buClr>
                <a:srgbClr val="009900"/>
              </a:buClr>
              <a:buFont typeface="Wingdings" panose="05000000000000000000" pitchFamily="2" charset="2"/>
              <a:buChar char="u"/>
              <a:defRPr/>
            </a:pPr>
            <a:endParaRPr kumimoji="1" lang="zh-CN" altLang="en-US" sz="2400" b="1" dirty="0">
              <a:solidFill>
                <a:srgbClr val="003366"/>
              </a:solidFill>
              <a:latin typeface="华文楷体" panose="02010600040101010101" pitchFamily="2" charset="-122"/>
              <a:ea typeface="华文楷体" panose="02010600040101010101" pitchFamily="2" charset="-122"/>
              <a:cs typeface="+mj-cs"/>
            </a:endParaRPr>
          </a:p>
        </p:txBody>
      </p:sp>
      <p:sp>
        <p:nvSpPr>
          <p:cNvPr id="3" name="TextBox 2"/>
          <p:cNvSpPr txBox="1"/>
          <p:nvPr/>
        </p:nvSpPr>
        <p:spPr bwMode="auto">
          <a:xfrm>
            <a:off x="3447611" y="1964889"/>
            <a:ext cx="1555757" cy="1015663"/>
          </a:xfrm>
          <a:prstGeom prst="rect">
            <a:avLst/>
          </a:prstGeom>
          <a:noFill/>
          <a:ln w="9525">
            <a:noFill/>
            <a:prstDash val="dashDot"/>
            <a:miter lim="800000"/>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algn="just">
              <a:buFont typeface="Arial" panose="020B0604020202020204" pitchFamily="34" charset="0"/>
              <a:buNone/>
            </a:pPr>
            <a:r>
              <a:rPr kumimoji="1" lang="zh-CN" altLang="en-US" sz="2000" b="1"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文书、基建、财会 </a:t>
            </a:r>
            <a:r>
              <a:rPr kumimoji="1" lang="zh-CN" altLang="en-US" sz="2000" b="1" dirty="0">
                <a:latin typeface="华文楷体" panose="02010600040101010101" pitchFamily="2" charset="-122"/>
                <a:ea typeface="华文楷体" panose="02010600040101010101" pitchFamily="2" charset="-122"/>
                <a:cs typeface="华文楷体" panose="02010600040101010101" pitchFamily="2" charset="-122"/>
              </a:rPr>
              <a:t>、设备、科研</a:t>
            </a:r>
            <a:r>
              <a:rPr kumimoji="1" lang="en-US" altLang="zh-CN" sz="2000" b="1" dirty="0">
                <a:latin typeface="华文楷体" panose="02010600040101010101" pitchFamily="2" charset="-122"/>
                <a:ea typeface="华文楷体" panose="02010600040101010101" pitchFamily="2" charset="-122"/>
                <a:cs typeface="华文楷体" panose="02010600040101010101" pitchFamily="2" charset="-122"/>
              </a:rPr>
              <a:t>……</a:t>
            </a:r>
            <a:endParaRPr kumimoji="1" lang="zh-CN" altLang="en-US" sz="2000" b="1" dirty="0">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18" name="TextBox 17"/>
          <p:cNvSpPr txBox="1"/>
          <p:nvPr/>
        </p:nvSpPr>
        <p:spPr bwMode="auto">
          <a:xfrm>
            <a:off x="357759" y="2184374"/>
            <a:ext cx="2271992" cy="461665"/>
          </a:xfrm>
          <a:prstGeom prst="rect">
            <a:avLst/>
          </a:prstGeom>
          <a:noFill/>
          <a:ln w="9525">
            <a:noFill/>
            <a:prstDash val="dashDot"/>
            <a:miter lim="800000"/>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a:buFont typeface="Arial" panose="020B0604020202020204" pitchFamily="34" charset="0"/>
              <a:buNone/>
            </a:pPr>
            <a:r>
              <a:rPr kumimoji="1" lang="en-US" altLang="zh-CN" sz="2400" b="1" dirty="0">
                <a:latin typeface="华文楷体" panose="02010600040101010101" pitchFamily="2" charset="-122"/>
                <a:ea typeface="华文楷体" panose="02010600040101010101" pitchFamily="2" charset="-122"/>
                <a:cs typeface="华文楷体" panose="02010600040101010101" pitchFamily="2" charset="-122"/>
              </a:rPr>
              <a:t>1.</a:t>
            </a:r>
            <a:r>
              <a:rPr kumimoji="1" lang="zh-CN" altLang="en-US" sz="2400" b="1" dirty="0">
                <a:latin typeface="华文楷体" panose="02010600040101010101" pitchFamily="2" charset="-122"/>
                <a:ea typeface="华文楷体" panose="02010600040101010101" pitchFamily="2" charset="-122"/>
                <a:cs typeface="华文楷体" panose="02010600040101010101" pitchFamily="2" charset="-122"/>
              </a:rPr>
              <a:t>各类档案利用</a:t>
            </a:r>
            <a:endParaRPr kumimoji="1"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19" name="TextBox 18"/>
          <p:cNvSpPr txBox="1"/>
          <p:nvPr/>
        </p:nvSpPr>
        <p:spPr bwMode="auto">
          <a:xfrm>
            <a:off x="396889" y="4325267"/>
            <a:ext cx="2592713" cy="461665"/>
          </a:xfrm>
          <a:prstGeom prst="rect">
            <a:avLst/>
          </a:prstGeom>
          <a:noFill/>
          <a:ln w="9525">
            <a:noFill/>
            <a:prstDash val="dashDot"/>
            <a:miter lim="800000"/>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a:buFont typeface="Arial" panose="020B0604020202020204" pitchFamily="34" charset="0"/>
              <a:buNone/>
            </a:pPr>
            <a:r>
              <a:rPr kumimoji="1" lang="en-US" altLang="zh-CN" sz="2400" b="1" dirty="0">
                <a:latin typeface="华文楷体" panose="02010600040101010101" pitchFamily="2" charset="-122"/>
                <a:ea typeface="华文楷体" panose="02010600040101010101" pitchFamily="2" charset="-122"/>
                <a:cs typeface="华文楷体" panose="02010600040101010101" pitchFamily="2" charset="-122"/>
              </a:rPr>
              <a:t>2.</a:t>
            </a:r>
            <a:r>
              <a:rPr kumimoji="1" lang="zh-CN" altLang="en-US" sz="2400" b="1" dirty="0">
                <a:latin typeface="华文楷体" panose="02010600040101010101" pitchFamily="2" charset="-122"/>
                <a:ea typeface="华文楷体" panose="02010600040101010101" pitchFamily="2" charset="-122"/>
                <a:cs typeface="华文楷体" panose="02010600040101010101" pitchFamily="2" charset="-122"/>
              </a:rPr>
              <a:t>教学档案利用</a:t>
            </a:r>
            <a:endParaRPr kumimoji="1" lang="zh-CN" altLang="en-US" sz="2400" b="1" dirty="0">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20" name="TextBox 19"/>
          <p:cNvSpPr txBox="1"/>
          <p:nvPr/>
        </p:nvSpPr>
        <p:spPr bwMode="auto">
          <a:xfrm>
            <a:off x="352079" y="2850494"/>
            <a:ext cx="3169097" cy="400110"/>
          </a:xfrm>
          <a:prstGeom prst="rect">
            <a:avLst/>
          </a:prstGeom>
          <a:noFill/>
          <a:ln w="9525">
            <a:noFill/>
            <a:prstDash val="dashDot"/>
            <a:miter lim="800000"/>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a:buFont typeface="Arial" panose="020B0604020202020204" pitchFamily="34" charset="0"/>
              <a:buNone/>
            </a:pPr>
            <a:r>
              <a:rPr kumimoji="1" lang="zh-CN" altLang="en-US" sz="2000" dirty="0">
                <a:latin typeface="华文楷体" panose="02010600040101010101" pitchFamily="2" charset="-122"/>
                <a:ea typeface="华文楷体" panose="02010600040101010101" pitchFamily="2" charset="-122"/>
                <a:cs typeface="华文楷体" panose="02010600040101010101" pitchFamily="2" charset="-122"/>
              </a:rPr>
              <a:t>校内教职工工作业务需要</a:t>
            </a:r>
            <a:endParaRPr kumimoji="1" lang="zh-CN" altLang="en-US" sz="2000" dirty="0">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21" name="右箭头 20"/>
          <p:cNvSpPr/>
          <p:nvPr/>
        </p:nvSpPr>
        <p:spPr>
          <a:xfrm>
            <a:off x="2658166" y="4427376"/>
            <a:ext cx="720080" cy="314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21"/>
          <p:cNvSpPr txBox="1"/>
          <p:nvPr/>
        </p:nvSpPr>
        <p:spPr bwMode="auto">
          <a:xfrm>
            <a:off x="3522762" y="3900602"/>
            <a:ext cx="2029080" cy="1323439"/>
          </a:xfrm>
          <a:prstGeom prst="rect">
            <a:avLst/>
          </a:prstGeom>
          <a:noFill/>
          <a:ln w="9525">
            <a:noFill/>
            <a:prstDash val="dashDot"/>
            <a:miter lim="800000"/>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algn="just">
              <a:buFont typeface="Arial" panose="020B0604020202020204" pitchFamily="34" charset="0"/>
              <a:buNone/>
            </a:pPr>
            <a:r>
              <a:rPr kumimoji="1" lang="zh-CN" altLang="en-US" sz="2000" b="1" dirty="0">
                <a:latin typeface="华文楷体" panose="02010600040101010101" pitchFamily="2" charset="-122"/>
                <a:ea typeface="华文楷体" panose="02010600040101010101" pitchFamily="2" charset="-122"/>
                <a:cs typeface="华文楷体" panose="02010600040101010101" pitchFamily="2" charset="-122"/>
              </a:rPr>
              <a:t>录取名册、学籍表、成绩单、毕业签领、学位评审</a:t>
            </a:r>
            <a:r>
              <a:rPr kumimoji="1" lang="en-US" altLang="zh-CN" sz="2000" b="1" dirty="0">
                <a:latin typeface="华文楷体" panose="02010600040101010101" pitchFamily="2" charset="-122"/>
                <a:ea typeface="华文楷体" panose="02010600040101010101" pitchFamily="2" charset="-122"/>
                <a:cs typeface="华文楷体" panose="02010600040101010101" pitchFamily="2" charset="-122"/>
              </a:rPr>
              <a:t>……</a:t>
            </a:r>
            <a:endParaRPr kumimoji="1" lang="zh-CN" altLang="en-US" sz="2000" b="1" dirty="0">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23" name="TextBox 29"/>
          <p:cNvSpPr>
            <a:spLocks noChangeArrowheads="1"/>
          </p:cNvSpPr>
          <p:nvPr/>
        </p:nvSpPr>
        <p:spPr bwMode="auto">
          <a:xfrm>
            <a:off x="3427097" y="3890163"/>
            <a:ext cx="2289827" cy="1298596"/>
          </a:xfrm>
          <a:prstGeom prst="roundRect">
            <a:avLst>
              <a:gd name="adj" fmla="val 8176"/>
            </a:avLst>
          </a:prstGeom>
          <a:noFill/>
          <a:ln w="19050" cmpd="sng">
            <a:solidFill>
              <a:srgbClr val="006600"/>
            </a:solidFill>
            <a:round/>
          </a:ln>
        </p:spPr>
        <p:txBody>
          <a:bodyPr wrap="none" anchor="ctr"/>
          <a:lstStyle/>
          <a:p>
            <a:pPr marL="342900" indent="-342900" fontAlgn="auto">
              <a:lnSpc>
                <a:spcPct val="150000"/>
              </a:lnSpc>
              <a:spcBef>
                <a:spcPts val="0"/>
              </a:spcBef>
              <a:spcAft>
                <a:spcPts val="0"/>
              </a:spcAft>
              <a:buClr>
                <a:srgbClr val="009900"/>
              </a:buClr>
              <a:buFont typeface="Wingdings" panose="05000000000000000000" pitchFamily="2" charset="2"/>
              <a:buChar char="u"/>
              <a:defRPr/>
            </a:pPr>
            <a:endParaRPr kumimoji="1" lang="zh-CN" altLang="en-US" sz="2400" b="1" dirty="0">
              <a:solidFill>
                <a:srgbClr val="003366"/>
              </a:solidFill>
              <a:latin typeface="华文楷体" panose="02010600040101010101" pitchFamily="2" charset="-122"/>
              <a:ea typeface="华文楷体" panose="02010600040101010101" pitchFamily="2" charset="-122"/>
              <a:cs typeface="+mj-cs"/>
            </a:endParaRPr>
          </a:p>
        </p:txBody>
      </p:sp>
      <p:sp>
        <p:nvSpPr>
          <p:cNvPr id="24" name="TextBox 23"/>
          <p:cNvSpPr txBox="1"/>
          <p:nvPr/>
        </p:nvSpPr>
        <p:spPr bwMode="auto">
          <a:xfrm>
            <a:off x="106695" y="5307438"/>
            <a:ext cx="8204418" cy="769441"/>
          </a:xfrm>
          <a:prstGeom prst="rect">
            <a:avLst/>
          </a:prstGeom>
          <a:noFill/>
          <a:ln w="9525">
            <a:noFill/>
            <a:prstDash val="dashDot"/>
            <a:miter lim="800000"/>
          </a:ln>
          <a:extLst>
            <a:ext uri="{909E8E84-426E-40DD-AFC4-6F175D3DCCD1}">
              <a14:hiddenFill xmlns:a14="http://schemas.microsoft.com/office/drawing/2010/main">
                <a:solidFill>
                  <a:srgbClr val="FFFFFF"/>
                </a:solidFill>
              </a14:hiddenFill>
            </a:ext>
          </a:extLst>
        </p:spPr>
        <p:txBody>
          <a:bodyPr wrap="square" rtlCol="0">
            <a:spAutoFit/>
          </a:bodyPr>
          <a:lstStyle/>
          <a:p>
            <a:r>
              <a:rPr kumimoji="1" lang="zh-CN" altLang="en-US" sz="2400" b="1" dirty="0">
                <a:latin typeface="华文楷体" panose="02010600040101010101" pitchFamily="2" charset="-122"/>
                <a:ea typeface="华文楷体" panose="02010600040101010101" pitchFamily="2" charset="-122"/>
                <a:cs typeface="华文楷体" panose="02010600040101010101" pitchFamily="2" charset="-122"/>
              </a:rPr>
              <a:t>   </a:t>
            </a:r>
            <a:r>
              <a:rPr kumimoji="1" lang="zh-CN" altLang="en-US" sz="2000" dirty="0">
                <a:latin typeface="华文楷体" panose="02010600040101010101" pitchFamily="2" charset="-122"/>
                <a:ea typeface="华文楷体" panose="02010600040101010101" pitchFamily="2" charset="-122"/>
                <a:cs typeface="华文楷体" panose="02010600040101010101" pitchFamily="2" charset="-122"/>
              </a:rPr>
              <a:t>在校师生、校友个人业务：人事档案补充、补办学历学位证书等</a:t>
            </a:r>
            <a:r>
              <a:rPr kumimoji="1" lang="zh-CN" altLang="en-US" sz="20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rPr>
              <a:t>（非学生人事档案业务）</a:t>
            </a:r>
            <a:endParaRPr kumimoji="1" lang="en-US" altLang="zh-CN" sz="2000" dirty="0">
              <a:solidFill>
                <a:srgbClr val="FF0000"/>
              </a:solidFill>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15" name="右箭头 14"/>
          <p:cNvSpPr/>
          <p:nvPr/>
        </p:nvSpPr>
        <p:spPr>
          <a:xfrm>
            <a:off x="5387745" y="2269077"/>
            <a:ext cx="720080" cy="314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29"/>
          <p:cNvSpPr>
            <a:spLocks noChangeArrowheads="1"/>
          </p:cNvSpPr>
          <p:nvPr/>
        </p:nvSpPr>
        <p:spPr bwMode="auto">
          <a:xfrm>
            <a:off x="6163226" y="1874792"/>
            <a:ext cx="2250252" cy="1266176"/>
          </a:xfrm>
          <a:prstGeom prst="roundRect">
            <a:avLst>
              <a:gd name="adj" fmla="val 8176"/>
            </a:avLst>
          </a:prstGeom>
          <a:noFill/>
          <a:ln w="19050" cmpd="sng">
            <a:solidFill>
              <a:srgbClr val="006600"/>
            </a:solidFill>
            <a:round/>
          </a:ln>
        </p:spPr>
        <p:txBody>
          <a:bodyPr wrap="none" anchor="ctr"/>
          <a:lstStyle/>
          <a:p>
            <a:pPr marL="342900" indent="-342900" fontAlgn="auto">
              <a:lnSpc>
                <a:spcPct val="150000"/>
              </a:lnSpc>
              <a:spcBef>
                <a:spcPts val="0"/>
              </a:spcBef>
              <a:spcAft>
                <a:spcPts val="0"/>
              </a:spcAft>
              <a:buClr>
                <a:srgbClr val="009900"/>
              </a:buClr>
              <a:buFont typeface="Wingdings" panose="05000000000000000000" pitchFamily="2" charset="2"/>
              <a:buChar char="u"/>
              <a:defRPr/>
            </a:pPr>
            <a:endParaRPr kumimoji="1" lang="zh-CN" altLang="en-US" sz="2400" b="1" dirty="0">
              <a:solidFill>
                <a:srgbClr val="003366"/>
              </a:solidFill>
              <a:latin typeface="华文楷体" panose="02010600040101010101" pitchFamily="2" charset="-122"/>
              <a:ea typeface="华文楷体" panose="02010600040101010101" pitchFamily="2" charset="-122"/>
              <a:cs typeface="+mj-cs"/>
            </a:endParaRPr>
          </a:p>
        </p:txBody>
      </p:sp>
      <p:sp>
        <p:nvSpPr>
          <p:cNvPr id="17" name="TextBox 16"/>
          <p:cNvSpPr txBox="1"/>
          <p:nvPr/>
        </p:nvSpPr>
        <p:spPr bwMode="auto">
          <a:xfrm>
            <a:off x="6315328" y="2021248"/>
            <a:ext cx="1733210" cy="1015663"/>
          </a:xfrm>
          <a:prstGeom prst="rect">
            <a:avLst/>
          </a:prstGeom>
          <a:noFill/>
          <a:ln w="9525">
            <a:noFill/>
            <a:prstDash val="dashDot"/>
            <a:miter lim="800000"/>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algn="just">
              <a:buFont typeface="Arial" panose="020B0604020202020204" pitchFamily="34" charset="0"/>
              <a:buNone/>
            </a:pPr>
            <a:r>
              <a:rPr kumimoji="1" lang="zh-CN" altLang="en-US" sz="2000" b="1" dirty="0">
                <a:latin typeface="华文楷体" panose="02010600040101010101" pitchFamily="2" charset="-122"/>
                <a:ea typeface="华文楷体" panose="02010600040101010101" pitchFamily="2" charset="-122"/>
                <a:cs typeface="华文楷体" panose="02010600040101010101" pitchFamily="2" charset="-122"/>
              </a:rPr>
              <a:t>预约三校园档案馆利用点利用</a:t>
            </a:r>
            <a:endParaRPr kumimoji="1" lang="zh-CN" altLang="en-US" sz="2000" b="1" dirty="0">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25" name="TextBox 24"/>
          <p:cNvSpPr txBox="1"/>
          <p:nvPr/>
        </p:nvSpPr>
        <p:spPr bwMode="auto">
          <a:xfrm>
            <a:off x="6481100" y="4042112"/>
            <a:ext cx="1830013" cy="1015663"/>
          </a:xfrm>
          <a:prstGeom prst="rect">
            <a:avLst/>
          </a:prstGeom>
          <a:noFill/>
          <a:ln w="9525">
            <a:noFill/>
            <a:prstDash val="dashDot"/>
            <a:miter lim="800000"/>
          </a:ln>
          <a:extLst>
            <a:ext uri="{909E8E84-426E-40DD-AFC4-6F175D3DCCD1}">
              <a14:hiddenFill xmlns:a14="http://schemas.microsoft.com/office/drawing/2010/main">
                <a:solidFill>
                  <a:srgbClr val="FFFFFF"/>
                </a:solidFill>
              </a14:hiddenFill>
            </a:ext>
          </a:extLst>
        </p:spPr>
        <p:txBody>
          <a:bodyPr wrap="square" rtlCol="0">
            <a:spAutoFit/>
          </a:bodyPr>
          <a:lstStyle/>
          <a:p>
            <a:pPr marL="0" indent="0" algn="just">
              <a:buFont typeface="Arial" panose="020B0604020202020204" pitchFamily="34" charset="0"/>
              <a:buNone/>
            </a:pPr>
            <a:r>
              <a:rPr kumimoji="1" lang="zh-CN" altLang="en-US" sz="2000" b="1" dirty="0">
                <a:latin typeface="华文楷体" panose="02010600040101010101" pitchFamily="2" charset="-122"/>
                <a:ea typeface="华文楷体" panose="02010600040101010101" pitchFamily="2" charset="-122"/>
                <a:cs typeface="华文楷体" panose="02010600040101010101" pitchFamily="2" charset="-122"/>
              </a:rPr>
              <a:t>可在线申请档案材料远程转递</a:t>
            </a:r>
            <a:endParaRPr kumimoji="1" lang="zh-CN" altLang="en-US" sz="2000" b="1" dirty="0">
              <a:latin typeface="华文楷体" panose="02010600040101010101" pitchFamily="2" charset="-122"/>
              <a:ea typeface="华文楷体" panose="02010600040101010101" pitchFamily="2" charset="-122"/>
              <a:cs typeface="华文楷体" panose="02010600040101010101" pitchFamily="2" charset="-122"/>
            </a:endParaRPr>
          </a:p>
        </p:txBody>
      </p:sp>
      <p:sp>
        <p:nvSpPr>
          <p:cNvPr id="26" name="TextBox 29"/>
          <p:cNvSpPr>
            <a:spLocks noChangeArrowheads="1"/>
          </p:cNvSpPr>
          <p:nvPr/>
        </p:nvSpPr>
        <p:spPr bwMode="auto">
          <a:xfrm>
            <a:off x="6299620" y="3906373"/>
            <a:ext cx="2108357" cy="1266176"/>
          </a:xfrm>
          <a:prstGeom prst="roundRect">
            <a:avLst>
              <a:gd name="adj" fmla="val 8176"/>
            </a:avLst>
          </a:prstGeom>
          <a:noFill/>
          <a:ln w="19050" cmpd="sng">
            <a:solidFill>
              <a:srgbClr val="006600"/>
            </a:solidFill>
            <a:round/>
          </a:ln>
        </p:spPr>
        <p:txBody>
          <a:bodyPr wrap="none" anchor="ctr"/>
          <a:lstStyle/>
          <a:p>
            <a:pPr marL="342900" indent="-342900" fontAlgn="auto">
              <a:lnSpc>
                <a:spcPct val="150000"/>
              </a:lnSpc>
              <a:spcBef>
                <a:spcPts val="0"/>
              </a:spcBef>
              <a:spcAft>
                <a:spcPts val="0"/>
              </a:spcAft>
              <a:buClr>
                <a:srgbClr val="009900"/>
              </a:buClr>
              <a:buFont typeface="Wingdings" panose="05000000000000000000" pitchFamily="2" charset="2"/>
              <a:buChar char="u"/>
              <a:defRPr/>
            </a:pPr>
            <a:endParaRPr kumimoji="1" lang="zh-CN" altLang="en-US" sz="2400" b="1" dirty="0">
              <a:solidFill>
                <a:srgbClr val="003366"/>
              </a:solidFill>
              <a:latin typeface="华文楷体" panose="02010600040101010101" pitchFamily="2" charset="-122"/>
              <a:ea typeface="华文楷体" panose="02010600040101010101" pitchFamily="2" charset="-122"/>
              <a:cs typeface="+mj-cs"/>
            </a:endParaRPr>
          </a:p>
        </p:txBody>
      </p:sp>
      <p:sp>
        <p:nvSpPr>
          <p:cNvPr id="27" name="右箭头 26"/>
          <p:cNvSpPr/>
          <p:nvPr/>
        </p:nvSpPr>
        <p:spPr>
          <a:xfrm>
            <a:off x="5765775" y="4353635"/>
            <a:ext cx="515871" cy="314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灯片编号占位符 6"/>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0-#ppt_w/2"/>
                                          </p:val>
                                        </p:tav>
                                        <p:tav tm="100000">
                                          <p:val>
                                            <p:strVal val="#ppt_x"/>
                                          </p:val>
                                        </p:tav>
                                      </p:tavLst>
                                    </p:anim>
                                    <p:anim calcmode="lin" valueType="num">
                                      <p:cBhvr additive="base">
                                        <p:cTn id="1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1000"/>
                                        <p:tgtEl>
                                          <p:spTgt spid="2"/>
                                        </p:tgtEl>
                                      </p:cBhvr>
                                    </p:animEffect>
                                    <p:anim calcmode="lin" valueType="num">
                                      <p:cBhvr>
                                        <p:cTn id="34" dur="1000" fill="hold"/>
                                        <p:tgtEl>
                                          <p:spTgt spid="2"/>
                                        </p:tgtEl>
                                        <p:attrNameLst>
                                          <p:attrName>ppt_x</p:attrName>
                                        </p:attrNameLst>
                                      </p:cBhvr>
                                      <p:tavLst>
                                        <p:tav tm="0">
                                          <p:val>
                                            <p:strVal val="#ppt_x"/>
                                          </p:val>
                                        </p:tav>
                                        <p:tav tm="100000">
                                          <p:val>
                                            <p:strVal val="#ppt_x"/>
                                          </p:val>
                                        </p:tav>
                                      </p:tavLst>
                                    </p:anim>
                                    <p:anim calcmode="lin" valueType="num">
                                      <p:cBhvr>
                                        <p:cTn id="3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1000"/>
                                        <p:tgtEl>
                                          <p:spTgt spid="15"/>
                                        </p:tgtEl>
                                      </p:cBhvr>
                                    </p:animEffect>
                                    <p:anim calcmode="lin" valueType="num">
                                      <p:cBhvr>
                                        <p:cTn id="41" dur="1000" fill="hold"/>
                                        <p:tgtEl>
                                          <p:spTgt spid="15"/>
                                        </p:tgtEl>
                                        <p:attrNameLst>
                                          <p:attrName>ppt_x</p:attrName>
                                        </p:attrNameLst>
                                      </p:cBhvr>
                                      <p:tavLst>
                                        <p:tav tm="0">
                                          <p:val>
                                            <p:strVal val="#ppt_x"/>
                                          </p:val>
                                        </p:tav>
                                        <p:tav tm="100000">
                                          <p:val>
                                            <p:strVal val="#ppt_x"/>
                                          </p:val>
                                        </p:tav>
                                      </p:tavLst>
                                    </p:anim>
                                    <p:anim calcmode="lin" valueType="num">
                                      <p:cBhvr>
                                        <p:cTn id="42" dur="1000" fill="hold"/>
                                        <p:tgtEl>
                                          <p:spTgt spid="15"/>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1000"/>
                                        <p:tgtEl>
                                          <p:spTgt spid="17"/>
                                        </p:tgtEl>
                                      </p:cBhvr>
                                    </p:animEffect>
                                    <p:anim calcmode="lin" valueType="num">
                                      <p:cBhvr>
                                        <p:cTn id="46" dur="1000" fill="hold"/>
                                        <p:tgtEl>
                                          <p:spTgt spid="17"/>
                                        </p:tgtEl>
                                        <p:attrNameLst>
                                          <p:attrName>ppt_x</p:attrName>
                                        </p:attrNameLst>
                                      </p:cBhvr>
                                      <p:tavLst>
                                        <p:tav tm="0">
                                          <p:val>
                                            <p:strVal val="#ppt_x"/>
                                          </p:val>
                                        </p:tav>
                                        <p:tav tm="100000">
                                          <p:val>
                                            <p:strVal val="#ppt_x"/>
                                          </p:val>
                                        </p:tav>
                                      </p:tavLst>
                                    </p:anim>
                                    <p:anim calcmode="lin" valueType="num">
                                      <p:cBhvr>
                                        <p:cTn id="47" dur="1000" fill="hold"/>
                                        <p:tgtEl>
                                          <p:spTgt spid="1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1000"/>
                                        <p:tgtEl>
                                          <p:spTgt spid="16"/>
                                        </p:tgtEl>
                                      </p:cBhvr>
                                    </p:animEffect>
                                    <p:anim calcmode="lin" valueType="num">
                                      <p:cBhvr>
                                        <p:cTn id="51" dur="1000" fill="hold"/>
                                        <p:tgtEl>
                                          <p:spTgt spid="16"/>
                                        </p:tgtEl>
                                        <p:attrNameLst>
                                          <p:attrName>ppt_x</p:attrName>
                                        </p:attrNameLst>
                                      </p:cBhvr>
                                      <p:tavLst>
                                        <p:tav tm="0">
                                          <p:val>
                                            <p:strVal val="#ppt_x"/>
                                          </p:val>
                                        </p:tav>
                                        <p:tav tm="100000">
                                          <p:val>
                                            <p:strVal val="#ppt_x"/>
                                          </p:val>
                                        </p:tav>
                                      </p:tavLst>
                                    </p:anim>
                                    <p:anim calcmode="lin" valueType="num">
                                      <p:cBhvr>
                                        <p:cTn id="5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additive="base">
                                        <p:cTn id="57" dur="500" fill="hold"/>
                                        <p:tgtEl>
                                          <p:spTgt spid="24"/>
                                        </p:tgtEl>
                                        <p:attrNameLst>
                                          <p:attrName>ppt_x</p:attrName>
                                        </p:attrNameLst>
                                      </p:cBhvr>
                                      <p:tavLst>
                                        <p:tav tm="0">
                                          <p:val>
                                            <p:strVal val="0-#ppt_w/2"/>
                                          </p:val>
                                        </p:tav>
                                        <p:tav tm="100000">
                                          <p:val>
                                            <p:strVal val="#ppt_x"/>
                                          </p:val>
                                        </p:tav>
                                      </p:tavLst>
                                    </p:anim>
                                    <p:anim calcmode="lin" valueType="num">
                                      <p:cBhvr additive="base">
                                        <p:cTn id="58"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1000"/>
                                        <p:tgtEl>
                                          <p:spTgt spid="22"/>
                                        </p:tgtEl>
                                      </p:cBhvr>
                                    </p:animEffect>
                                    <p:anim calcmode="lin" valueType="num">
                                      <p:cBhvr>
                                        <p:cTn id="69" dur="1000" fill="hold"/>
                                        <p:tgtEl>
                                          <p:spTgt spid="22"/>
                                        </p:tgtEl>
                                        <p:attrNameLst>
                                          <p:attrName>ppt_x</p:attrName>
                                        </p:attrNameLst>
                                      </p:cBhvr>
                                      <p:tavLst>
                                        <p:tav tm="0">
                                          <p:val>
                                            <p:strVal val="#ppt_x"/>
                                          </p:val>
                                        </p:tav>
                                        <p:tav tm="100000">
                                          <p:val>
                                            <p:strVal val="#ppt_x"/>
                                          </p:val>
                                        </p:tav>
                                      </p:tavLst>
                                    </p:anim>
                                    <p:anim calcmode="lin" valueType="num">
                                      <p:cBhvr>
                                        <p:cTn id="70" dur="1000" fill="hold"/>
                                        <p:tgtEl>
                                          <p:spTgt spid="22"/>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1000"/>
                                        <p:tgtEl>
                                          <p:spTgt spid="23"/>
                                        </p:tgtEl>
                                      </p:cBhvr>
                                    </p:animEffect>
                                    <p:anim calcmode="lin" valueType="num">
                                      <p:cBhvr>
                                        <p:cTn id="74" dur="1000" fill="hold"/>
                                        <p:tgtEl>
                                          <p:spTgt spid="23"/>
                                        </p:tgtEl>
                                        <p:attrNameLst>
                                          <p:attrName>ppt_x</p:attrName>
                                        </p:attrNameLst>
                                      </p:cBhvr>
                                      <p:tavLst>
                                        <p:tav tm="0">
                                          <p:val>
                                            <p:strVal val="#ppt_x"/>
                                          </p:val>
                                        </p:tav>
                                        <p:tav tm="100000">
                                          <p:val>
                                            <p:strVal val="#ppt_x"/>
                                          </p:val>
                                        </p:tav>
                                      </p:tavLst>
                                    </p:anim>
                                    <p:anim calcmode="lin" valueType="num">
                                      <p:cBhvr>
                                        <p:cTn id="7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Effect transition="in" filter="fade">
                                      <p:cBhvr>
                                        <p:cTn id="90" dur="1000"/>
                                        <p:tgtEl>
                                          <p:spTgt spid="26"/>
                                        </p:tgtEl>
                                      </p:cBhvr>
                                    </p:animEffect>
                                    <p:anim calcmode="lin" valueType="num">
                                      <p:cBhvr>
                                        <p:cTn id="91" dur="1000" fill="hold"/>
                                        <p:tgtEl>
                                          <p:spTgt spid="26"/>
                                        </p:tgtEl>
                                        <p:attrNameLst>
                                          <p:attrName>ppt_x</p:attrName>
                                        </p:attrNameLst>
                                      </p:cBhvr>
                                      <p:tavLst>
                                        <p:tav tm="0">
                                          <p:val>
                                            <p:strVal val="#ppt_x"/>
                                          </p:val>
                                        </p:tav>
                                        <p:tav tm="100000">
                                          <p:val>
                                            <p:strVal val="#ppt_x"/>
                                          </p:val>
                                        </p:tav>
                                      </p:tavLst>
                                    </p:anim>
                                    <p:anim calcmode="lin" valueType="num">
                                      <p:cBhvr>
                                        <p:cTn id="92"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3" grpId="0"/>
      <p:bldP spid="18" grpId="0"/>
      <p:bldP spid="19" grpId="0"/>
      <p:bldP spid="20" grpId="0"/>
      <p:bldP spid="21" grpId="0" animBg="1"/>
      <p:bldP spid="22" grpId="0"/>
      <p:bldP spid="23" grpId="0" animBg="1"/>
      <p:bldP spid="24" grpId="0"/>
      <p:bldP spid="15" grpId="0" animBg="1"/>
      <p:bldP spid="16" grpId="0" animBg="1"/>
      <p:bldP spid="17" grpId="0"/>
      <p:bldP spid="25" grpId="0"/>
      <p:bldP spid="26" grpId="0" animBg="1"/>
      <p:bldP spid="2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4" name="标题 3"/>
          <p:cNvSpPr>
            <a:spLocks noGrp="1"/>
          </p:cNvSpPr>
          <p:nvPr>
            <p:ph type="title" idx="4294967295"/>
          </p:nvPr>
        </p:nvSpPr>
        <p:spPr>
          <a:xfrm>
            <a:off x="3996779" y="5919769"/>
            <a:ext cx="2014538" cy="803275"/>
          </a:xfrm>
        </p:spPr>
        <p:txBody>
          <a:bodyPr>
            <a:noAutofit/>
          </a:bodyPr>
          <a:lstStyle/>
          <a:p>
            <a:pPr algn="l"/>
            <a:r>
              <a:rPr lang="zh-CN" altLang="en-US" sz="1800" dirty="0">
                <a:solidFill>
                  <a:schemeClr val="tx1"/>
                </a:solidFill>
                <a:latin typeface="宋体" panose="02010600030101010101" pitchFamily="2" charset="-122"/>
                <a:ea typeface="宋体" panose="02010600030101010101" pitchFamily="2" charset="-122"/>
                <a:cs typeface="+mn-cs"/>
              </a:rPr>
              <a:t>档案资源利用平台</a:t>
            </a:r>
            <a:endParaRPr lang="zh-CN" altLang="en-US" sz="1800" dirty="0">
              <a:solidFill>
                <a:schemeClr val="tx1"/>
              </a:solidFill>
              <a:latin typeface="宋体" panose="02010600030101010101" pitchFamily="2" charset="-122"/>
              <a:ea typeface="宋体" panose="02010600030101010101" pitchFamily="2" charset="-122"/>
              <a:cs typeface="+mn-cs"/>
            </a:endParaRPr>
          </a:p>
        </p:txBody>
      </p:sp>
      <p:sp>
        <p:nvSpPr>
          <p:cNvPr id="3" name="矩形 2"/>
          <p:cNvSpPr/>
          <p:nvPr/>
        </p:nvSpPr>
        <p:spPr>
          <a:xfrm>
            <a:off x="539681" y="3068722"/>
            <a:ext cx="8496944" cy="502920"/>
          </a:xfrm>
          <a:prstGeom prst="rect">
            <a:avLst/>
          </a:prstGeom>
        </p:spPr>
        <p:txBody>
          <a:bodyPr wrap="square">
            <a:spAutoFit/>
          </a:bodyPr>
          <a:lstStyle/>
          <a:p>
            <a:pPr lvl="1" indent="0" algn="just">
              <a:lnSpc>
                <a:spcPct val="150000"/>
              </a:lnSpc>
              <a:spcBef>
                <a:spcPct val="20000"/>
              </a:spcBef>
              <a:buClr>
                <a:schemeClr val="tx2"/>
              </a:buClr>
              <a:buFont typeface="+mj-ea"/>
              <a:buNone/>
            </a:pPr>
            <a:r>
              <a:rPr lang="en-US" altLang="zh-CN" dirty="0">
                <a:latin typeface="微软雅黑" panose="020B0503020204020204" pitchFamily="34" charset="-122"/>
                <a:ea typeface="微软雅黑" panose="020B0503020204020204" pitchFamily="34" charset="-122"/>
              </a:rPr>
              <a:t>     </a:t>
            </a:r>
            <a:endParaRPr lang="en-US" altLang="zh-CN" dirty="0">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rotWithShape="1">
          <a:blip r:embed="rId2"/>
          <a:srcRect b="14228"/>
          <a:stretch>
            <a:fillRect/>
          </a:stretch>
        </p:blipFill>
        <p:spPr>
          <a:xfrm>
            <a:off x="1316289" y="2089037"/>
            <a:ext cx="6856111" cy="4042037"/>
          </a:xfrm>
          <a:prstGeom prst="rect">
            <a:avLst/>
          </a:prstGeom>
        </p:spPr>
      </p:pic>
      <p:pic>
        <p:nvPicPr>
          <p:cNvPr id="8" name="图片 7"/>
          <p:cNvPicPr>
            <a:picLocks noChangeAspect="1"/>
          </p:cNvPicPr>
          <p:nvPr/>
        </p:nvPicPr>
        <p:blipFill rotWithShape="1">
          <a:blip r:embed="rId3"/>
          <a:srcRect b="11687"/>
          <a:stretch>
            <a:fillRect/>
          </a:stretch>
        </p:blipFill>
        <p:spPr>
          <a:xfrm>
            <a:off x="1232214" y="2089037"/>
            <a:ext cx="7024260" cy="3830732"/>
          </a:xfrm>
          <a:prstGeom prst="rect">
            <a:avLst/>
          </a:prstGeom>
        </p:spPr>
      </p:pic>
      <p:sp>
        <p:nvSpPr>
          <p:cNvPr id="9" name="矩形 8"/>
          <p:cNvSpPr/>
          <p:nvPr/>
        </p:nvSpPr>
        <p:spPr>
          <a:xfrm>
            <a:off x="395536" y="1562549"/>
            <a:ext cx="8280920" cy="457369"/>
          </a:xfrm>
          <a:prstGeom prst="rect">
            <a:avLst/>
          </a:prstGeom>
        </p:spPr>
        <p:txBody>
          <a:bodyPr wrap="square">
            <a:spAutoFit/>
          </a:bodyPr>
          <a:lstStyle/>
          <a:p>
            <a:pPr indent="457200" algn="ctr">
              <a:lnSpc>
                <a:spcPct val="125000"/>
              </a:lnSpc>
            </a:pPr>
            <a:r>
              <a:rPr lang="en-US" altLang="zh-CN" sz="2200" dirty="0">
                <a:latin typeface="宋体" panose="02010600030101010101" pitchFamily="2" charset="-122"/>
                <a:ea typeface="宋体" panose="02010600030101010101" pitchFamily="2" charset="-122"/>
              </a:rPr>
              <a:t>2018</a:t>
            </a:r>
            <a:r>
              <a:rPr lang="zh-CN" altLang="en-US" sz="2200" dirty="0">
                <a:latin typeface="宋体" panose="02010600030101010101" pitchFamily="2" charset="-122"/>
                <a:ea typeface="宋体" panose="02010600030101010101" pitchFamily="2" charset="-122"/>
              </a:rPr>
              <a:t>年起逐步面向师生提供网上数字化档案服务</a:t>
            </a:r>
            <a:endParaRPr lang="en-US" altLang="zh-CN" sz="2200" dirty="0">
              <a:latin typeface="宋体" panose="02010600030101010101" pitchFamily="2" charset="-122"/>
              <a:ea typeface="宋体" panose="02010600030101010101" pitchFamily="2" charset="-122"/>
            </a:endParaRPr>
          </a:p>
        </p:txBody>
      </p:sp>
      <p:sp>
        <p:nvSpPr>
          <p:cNvPr id="10" name="标题 3"/>
          <p:cNvSpPr txBox="1"/>
          <p:nvPr/>
        </p:nvSpPr>
        <p:spPr>
          <a:xfrm>
            <a:off x="2483767" y="904049"/>
            <a:ext cx="5040561" cy="887184"/>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zh-CN" altLang="en-US" sz="2500" b="1" dirty="0">
                <a:solidFill>
                  <a:srgbClr val="006600"/>
                </a:solidFill>
                <a:latin typeface="微软雅黑" panose="020B0503020204020204" pitchFamily="34" charset="-122"/>
                <a:ea typeface="微软雅黑" panose="020B0503020204020204" pitchFamily="34" charset="-122"/>
              </a:rPr>
              <a:t>线上利用与线下利用相结合</a:t>
            </a:r>
            <a:endParaRPr lang="zh-CN" altLang="en-US" sz="2500" b="1" dirty="0">
              <a:solidFill>
                <a:srgbClr val="006600"/>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2123728" y="494426"/>
            <a:ext cx="4824536" cy="669414"/>
          </a:xfrm>
          <a:prstGeom prst="rect">
            <a:avLst/>
          </a:prstGeom>
          <a:noFill/>
        </p:spPr>
        <p:txBody>
          <a:bodyPr wrap="square" rtlCol="0">
            <a:spAutoFit/>
          </a:bodyPr>
          <a:lstStyle/>
          <a:p>
            <a:pPr algn="ctr">
              <a:lnSpc>
                <a:spcPct val="150000"/>
              </a:lnSpc>
              <a:spcAft>
                <a:spcPts val="1200"/>
              </a:spcAft>
              <a:buClr>
                <a:schemeClr val="tx2"/>
              </a:buClr>
            </a:pPr>
            <a:r>
              <a:rPr lang="zh-CN" altLang="en-US" sz="2500" b="1" dirty="0">
                <a:solidFill>
                  <a:srgbClr val="006600"/>
                </a:solidFill>
                <a:latin typeface="华文新魏" panose="02010800040101010101" pitchFamily="2" charset="-122"/>
                <a:ea typeface="华文新魏" panose="02010800040101010101" pitchFamily="2" charset="-122"/>
              </a:rPr>
              <a:t>传统电子档案建设</a:t>
            </a:r>
            <a:r>
              <a:rPr lang="zh-CN" altLang="en-US" b="1" dirty="0">
                <a:solidFill>
                  <a:srgbClr val="006600"/>
                </a:solidFill>
                <a:latin typeface="华文新魏" panose="02010800040101010101" pitchFamily="2" charset="-122"/>
                <a:ea typeface="华文新魏" panose="02010800040101010101" pitchFamily="2" charset="-122"/>
              </a:rPr>
              <a:t>：</a:t>
            </a:r>
            <a:endParaRPr lang="en-US" altLang="zh-CN" b="1" dirty="0">
              <a:solidFill>
                <a:srgbClr val="006600"/>
              </a:solidFill>
              <a:latin typeface="华文新魏" panose="02010800040101010101" pitchFamily="2" charset="-122"/>
              <a:ea typeface="华文新魏" panose="02010800040101010101" pitchFamily="2" charset="-122"/>
            </a:endParaRPr>
          </a:p>
        </p:txBody>
      </p:sp>
      <p:sp>
        <p:nvSpPr>
          <p:cNvPr id="5" name="灯片编号占位符 4"/>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par>
                                <p:cTn id="15" presetID="1"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5" name="标题 4"/>
          <p:cNvSpPr txBox="1">
            <a:spLocks noGrp="1"/>
          </p:cNvSpPr>
          <p:nvPr>
            <p:ph type="title" idx="4294967295"/>
          </p:nvPr>
        </p:nvSpPr>
        <p:spPr>
          <a:xfrm>
            <a:off x="3205163" y="404813"/>
            <a:ext cx="5938837" cy="430212"/>
          </a:xfrm>
          <a:prstGeom prst="rect">
            <a:avLst/>
          </a:prstGeom>
          <a:noFill/>
        </p:spPr>
        <p:txBody>
          <a:bodyPr wrap="square" rtlCol="0">
            <a:spAutoFit/>
          </a:bodyPr>
          <a:lstStyle/>
          <a:p>
            <a:pPr algn="just">
              <a:lnSpc>
                <a:spcPct val="100000"/>
              </a:lnSpc>
              <a:spcAft>
                <a:spcPts val="1200"/>
              </a:spcAft>
              <a:buClr>
                <a:schemeClr val="tx2"/>
              </a:buClr>
            </a:pPr>
            <a:r>
              <a:rPr lang="zh-CN" altLang="en-US" sz="2200" b="1" dirty="0">
                <a:solidFill>
                  <a:srgbClr val="006600"/>
                </a:solidFill>
                <a:latin typeface="华文新魏" panose="02010800040101010101" pitchFamily="2" charset="-122"/>
                <a:ea typeface="华文新魏" panose="02010800040101010101" pitchFamily="2" charset="-122"/>
              </a:rPr>
              <a:t>传统电子档案建设：</a:t>
            </a:r>
            <a:endParaRPr lang="en-US" altLang="zh-CN" sz="2200" b="1" dirty="0">
              <a:solidFill>
                <a:srgbClr val="006600"/>
              </a:solidFill>
              <a:latin typeface="华文新魏" panose="02010800040101010101" pitchFamily="2" charset="-122"/>
              <a:ea typeface="华文新魏" panose="02010800040101010101" pitchFamily="2" charset="-122"/>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5163" y="845026"/>
            <a:ext cx="5112568"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标题 3"/>
          <p:cNvSpPr txBox="1"/>
          <p:nvPr/>
        </p:nvSpPr>
        <p:spPr>
          <a:xfrm>
            <a:off x="683568" y="2204864"/>
            <a:ext cx="2232248" cy="1800200"/>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lang="en-US" altLang="zh-CN" sz="2500" b="1" dirty="0">
                <a:solidFill>
                  <a:srgbClr val="006600"/>
                </a:solidFill>
                <a:latin typeface="微软雅黑" panose="020B0503020204020204" pitchFamily="34" charset="-122"/>
                <a:ea typeface="微软雅黑" panose="020B0503020204020204" pitchFamily="34" charset="-122"/>
              </a:rPr>
              <a:t>USC</a:t>
            </a:r>
            <a:r>
              <a:rPr lang="zh-CN" altLang="en-US" sz="2500" b="1" dirty="0">
                <a:solidFill>
                  <a:srgbClr val="006600"/>
                </a:solidFill>
                <a:latin typeface="微软雅黑" panose="020B0503020204020204" pitchFamily="34" charset="-122"/>
                <a:ea typeface="微软雅黑" panose="020B0503020204020204" pitchFamily="34" charset="-122"/>
              </a:rPr>
              <a:t>线上利用与线下利用相结合</a:t>
            </a:r>
            <a:endParaRPr lang="zh-CN" altLang="en-US" sz="2500" b="1" dirty="0">
              <a:solidFill>
                <a:srgbClr val="006600"/>
              </a:solidFill>
              <a:latin typeface="微软雅黑" panose="020B0503020204020204" pitchFamily="34" charset="-122"/>
              <a:ea typeface="微软雅黑" panose="020B0503020204020204" pitchFamily="34" charset="-122"/>
            </a:endParaRPr>
          </a:p>
        </p:txBody>
      </p:sp>
      <p:sp>
        <p:nvSpPr>
          <p:cNvPr id="2" name="灯片编号占位符 1"/>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灯片编号占位符 1"/>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idx="4294967295"/>
          </p:nvPr>
        </p:nvSpPr>
        <p:spPr>
          <a:xfrm>
            <a:off x="2270589" y="621457"/>
            <a:ext cx="4795837" cy="597729"/>
          </a:xfrm>
        </p:spPr>
        <p:txBody>
          <a:bodyPr>
            <a:normAutofit/>
          </a:bodyPr>
          <a:lstStyle/>
          <a:p>
            <a:pPr algn="l"/>
            <a:r>
              <a:rPr lang="zh-CN" altLang="en-US" sz="3000" b="1" dirty="0">
                <a:solidFill>
                  <a:srgbClr val="006600"/>
                </a:solidFill>
                <a:latin typeface="微软雅黑" panose="020B0503020204020204" pitchFamily="34" charset="-122"/>
                <a:ea typeface="微软雅黑" panose="020B0503020204020204" pitchFamily="34" charset="-122"/>
              </a:rPr>
              <a:t>网上展厅（网上校史馆）</a:t>
            </a:r>
            <a:endParaRPr lang="zh-CN" altLang="en-US" sz="3000" b="1" dirty="0">
              <a:solidFill>
                <a:srgbClr val="006600"/>
              </a:solidFill>
              <a:latin typeface="微软雅黑" panose="020B0503020204020204" pitchFamily="34" charset="-122"/>
              <a:ea typeface="微软雅黑" panose="020B0503020204020204" pitchFamily="34" charset="-122"/>
            </a:endParaRPr>
          </a:p>
        </p:txBody>
      </p:sp>
      <p:sp>
        <p:nvSpPr>
          <p:cNvPr id="23557" name="TextBox 6"/>
          <p:cNvSpPr txBox="1">
            <a:spLocks noChangeArrowheads="1"/>
          </p:cNvSpPr>
          <p:nvPr/>
        </p:nvSpPr>
        <p:spPr bwMode="auto">
          <a:xfrm>
            <a:off x="3977628" y="2339357"/>
            <a:ext cx="461665" cy="3124200"/>
          </a:xfrm>
          <a:prstGeom prst="rect">
            <a:avLst/>
          </a:prstGeom>
          <a:noFill/>
          <a:ln w="9525">
            <a:noFill/>
            <a:miter lim="800000"/>
          </a:ln>
        </p:spPr>
        <p:txBody>
          <a:bodyPr vert="eaVert">
            <a:spAutoFit/>
          </a:bodyPr>
          <a:lstStyle/>
          <a:p>
            <a:r>
              <a:rPr lang="zh-CN" altLang="en-US" dirty="0">
                <a:solidFill>
                  <a:prstClr val="black"/>
                </a:solidFill>
              </a:rPr>
              <a:t>历史文化展示平台</a:t>
            </a:r>
            <a:endParaRPr lang="zh-CN" altLang="en-US" dirty="0">
              <a:solidFill>
                <a:prstClr val="black"/>
              </a:solidFill>
            </a:endParaRPr>
          </a:p>
        </p:txBody>
      </p:sp>
      <p:pic>
        <p:nvPicPr>
          <p:cNvPr id="2" name="图片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9552" y="1196752"/>
            <a:ext cx="3540285" cy="5581278"/>
          </a:xfrm>
          <a:prstGeom prst="rect">
            <a:avLst/>
          </a:prstGeom>
        </p:spPr>
      </p:pic>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8508" y="1219186"/>
            <a:ext cx="4176464" cy="5558844"/>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5" y="1556792"/>
            <a:ext cx="4500311" cy="4518012"/>
          </a:xfrm>
          <a:prstGeom prst="rect">
            <a:avLst/>
          </a:prstGeom>
        </p:spPr>
      </p:pic>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3918" y="1556792"/>
            <a:ext cx="4651924" cy="4725985"/>
          </a:xfrm>
          <a:prstGeom prst="rect">
            <a:avLst/>
          </a:prstGeom>
        </p:spPr>
      </p:pic>
      <p:sp>
        <p:nvSpPr>
          <p:cNvPr id="6" name="灯片编号占位符 5"/>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55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5"/>
          <p:cNvSpPr>
            <a:spLocks noChangeArrowheads="1"/>
          </p:cNvSpPr>
          <p:nvPr/>
        </p:nvSpPr>
        <p:spPr bwMode="auto">
          <a:xfrm>
            <a:off x="6171910" y="1228209"/>
            <a:ext cx="184731" cy="3693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bg2"/>
              </a:buClr>
              <a:buSzPct val="75000"/>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bg2"/>
              </a:buClr>
              <a:buSzPct val="75000"/>
              <a:buFont typeface="Wingdings" panose="05000000000000000000" pitchFamily="2" charset="2"/>
              <a:buChar char="n"/>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bg2"/>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ClrTx/>
              <a:buSzTx/>
              <a:buFont typeface="Arial" panose="020B0604020202020204" pitchFamily="34" charset="0"/>
              <a:buNone/>
            </a:pPr>
            <a:endParaRPr lang="zh-CN" altLang="en-US" sz="1800">
              <a:solidFill>
                <a:srgbClr val="000000"/>
              </a:solidFill>
            </a:endParaRPr>
          </a:p>
        </p:txBody>
      </p:sp>
      <p:graphicFrame>
        <p:nvGraphicFramePr>
          <p:cNvPr id="11268" name="对象 2"/>
          <p:cNvGraphicFramePr>
            <a:graphicFrameLocks noChangeAspect="1"/>
          </p:cNvGraphicFramePr>
          <p:nvPr/>
        </p:nvGraphicFramePr>
        <p:xfrm>
          <a:off x="778599" y="1444195"/>
          <a:ext cx="7715200" cy="5347217"/>
        </p:xfrm>
        <a:graphic>
          <a:graphicData uri="http://schemas.openxmlformats.org/presentationml/2006/ole">
            <mc:AlternateContent xmlns:mc="http://schemas.openxmlformats.org/markup-compatibility/2006">
              <mc:Choice xmlns:v="urn:schemas-microsoft-com:vml" Requires="v">
                <p:oleObj spid="_x0000_s13355" name="Visio" r:id="rId1" imgW="10033000" imgH="10134600" progId="Visio.Drawing.15">
                  <p:embed/>
                </p:oleObj>
              </mc:Choice>
              <mc:Fallback>
                <p:oleObj name="Visio" r:id="rId1" imgW="10033000" imgH="10134600" progId="Visio.Drawing.15">
                  <p:embed/>
                  <p:pic>
                    <p:nvPicPr>
                      <p:cNvPr id="0" name="图片 13354"/>
                      <p:cNvPicPr>
                        <a:picLocks noChangeAspect="1" noChangeArrowheads="1"/>
                      </p:cNvPicPr>
                      <p:nvPr/>
                    </p:nvPicPr>
                    <p:blipFill>
                      <a:blip r:embed="rId2"/>
                      <a:srcRect/>
                      <a:stretch>
                        <a:fillRect/>
                      </a:stretch>
                    </p:blipFill>
                    <p:spPr bwMode="auto">
                      <a:xfrm>
                        <a:off x="778599" y="1444195"/>
                        <a:ext cx="7715200" cy="5347217"/>
                      </a:xfrm>
                      <a:prstGeom prst="rect">
                        <a:avLst/>
                      </a:prstGeom>
                      <a:noFill/>
                    </p:spPr>
                  </p:pic>
                </p:oleObj>
              </mc:Fallback>
            </mc:AlternateContent>
          </a:graphicData>
        </a:graphic>
      </p:graphicFrame>
      <p:sp>
        <p:nvSpPr>
          <p:cNvPr id="6" name="标题 4"/>
          <p:cNvSpPr txBox="1"/>
          <p:nvPr/>
        </p:nvSpPr>
        <p:spPr>
          <a:xfrm>
            <a:off x="528769" y="870961"/>
            <a:ext cx="8312829" cy="573234"/>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defTabSz="914400">
              <a:lnSpc>
                <a:spcPct val="125000"/>
              </a:lnSpc>
              <a:spcAft>
                <a:spcPts val="1200"/>
              </a:spcAft>
              <a:defRPr/>
            </a:pPr>
            <a:r>
              <a:rPr kumimoji="1" lang="zh-CN" altLang="en-US" sz="2500" b="1" kern="0" dirty="0" smtClean="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与</a:t>
            </a:r>
            <a:r>
              <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信息办、网络中心配合，建设安全的电子档案环境</a:t>
            </a:r>
            <a:endPar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7" name="内容占位符 2"/>
          <p:cNvSpPr txBox="1"/>
          <p:nvPr/>
        </p:nvSpPr>
        <p:spPr>
          <a:xfrm>
            <a:off x="249570" y="1335889"/>
            <a:ext cx="3674358" cy="5261463"/>
          </a:xfrm>
          <a:prstGeom prst="rect">
            <a:avLst/>
          </a:prstGeom>
        </p:spPr>
        <p:txBody>
          <a:bodyPr vert="horz" lIns="91440" tIns="45720" rIns="91440" bIns="45720" rtlCol="0">
            <a:normAutofit fontScale="55000" lnSpcReduction="20000"/>
          </a:bodyPr>
          <a:lstStyle/>
          <a:p>
            <a:pPr marL="228600" lvl="0" indent="-228600">
              <a:lnSpc>
                <a:spcPct val="90000"/>
              </a:lnSpc>
              <a:spcBef>
                <a:spcPts val="1600"/>
              </a:spcBef>
            </a:pPr>
            <a:r>
              <a:rPr lang="en-US" altLang="zh-CN" sz="2400" b="1" dirty="0">
                <a:solidFill>
                  <a:prstClr val="black"/>
                </a:solidFill>
              </a:rPr>
              <a:t> </a:t>
            </a:r>
            <a:endParaRPr lang="en-US" altLang="zh-CN" sz="2400" b="1" dirty="0">
              <a:solidFill>
                <a:prstClr val="black"/>
              </a:solidFill>
            </a:endParaRPr>
          </a:p>
          <a:p>
            <a:pPr marL="571500" lvl="0" indent="-342900" algn="just">
              <a:lnSpc>
                <a:spcPct val="145000"/>
              </a:lnSpc>
              <a:spcBef>
                <a:spcPts val="1600"/>
              </a:spcBef>
              <a:buFont typeface="Arial" panose="020B0604020202020204" pitchFamily="34" charset="0"/>
              <a:buChar char="•"/>
            </a:pPr>
            <a:r>
              <a:rPr lang="zh-CN" alt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利用长期保存系统及昆腾</a:t>
            </a:r>
            <a:r>
              <a:rPr lang="en-US" altLang="zh-CN"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I500</a:t>
            </a:r>
            <a:r>
              <a:rPr lang="zh-CN" alt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磁带库搭建电子文件的长期保存平台</a:t>
            </a:r>
            <a:endParaRPr lang="en-US" altLang="zh-CN"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571500" indent="-342900" algn="just">
              <a:lnSpc>
                <a:spcPct val="145000"/>
              </a:lnSpc>
              <a:spcBef>
                <a:spcPts val="1600"/>
              </a:spcBef>
              <a:buFont typeface="Arial" panose="020B0604020202020204" pitchFamily="34" charset="0"/>
              <a:buChar char="•"/>
            </a:pPr>
            <a:r>
              <a:rPr lang="zh-CN" alt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平台可提供安全、快速的数据归档功能</a:t>
            </a:r>
            <a:endParaRPr lang="en-US" altLang="zh-CN"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571500" indent="-342900" algn="just">
              <a:lnSpc>
                <a:spcPct val="145000"/>
              </a:lnSpc>
              <a:spcBef>
                <a:spcPts val="1600"/>
              </a:spcBef>
              <a:buFont typeface="Arial" panose="020B0604020202020204" pitchFamily="34" charset="0"/>
              <a:buChar char="•"/>
            </a:pPr>
            <a:r>
              <a:rPr lang="zh-CN" alt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平台可提供数据回迁功能</a:t>
            </a:r>
            <a:endParaRPr lang="en-US" altLang="zh-CN"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571500" indent="-342900" algn="just">
              <a:lnSpc>
                <a:spcPct val="145000"/>
              </a:lnSpc>
              <a:spcBef>
                <a:spcPts val="1600"/>
              </a:spcBef>
              <a:buFont typeface="Arial" panose="020B0604020202020204" pitchFamily="34" charset="0"/>
              <a:buChar char="•"/>
            </a:pPr>
            <a:r>
              <a:rPr lang="zh-CN" alt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平台可提供数据内容生命周期管理功能</a:t>
            </a:r>
            <a:endParaRPr lang="en-US" altLang="zh-CN"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a:p>
            <a:pPr marL="571500" indent="-342900" algn="just">
              <a:lnSpc>
                <a:spcPct val="145000"/>
              </a:lnSpc>
              <a:spcBef>
                <a:spcPts val="1600"/>
              </a:spcBef>
              <a:buFont typeface="Arial" panose="020B0604020202020204" pitchFamily="34" charset="0"/>
              <a:buChar char="•"/>
            </a:pPr>
            <a:r>
              <a:rPr lang="zh-CN" altLang="en-US" sz="36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平台可提供接口功能</a:t>
            </a:r>
            <a:endParaRPr lang="en-US" altLang="zh-CN" sz="3600" dirty="0" err="1">
              <a:solidFill>
                <a:prstClr val="black"/>
              </a:solidFill>
              <a:latin typeface="Times New Roman" panose="02020603050405020304" pitchFamily="18" charset="0"/>
              <a:cs typeface="Times New Roman" panose="02020603050405020304" pitchFamily="18" charset="0"/>
            </a:endParaRPr>
          </a:p>
        </p:txBody>
      </p:sp>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23928" y="2060848"/>
            <a:ext cx="4824536" cy="3628394"/>
          </a:xfrm>
          <a:prstGeom prst="rect">
            <a:avLst/>
          </a:prstGeom>
        </p:spPr>
      </p:pic>
      <p:sp>
        <p:nvSpPr>
          <p:cNvPr id="9" name="文本框 8"/>
          <p:cNvSpPr txBox="1"/>
          <p:nvPr/>
        </p:nvSpPr>
        <p:spPr>
          <a:xfrm>
            <a:off x="5724128" y="5924960"/>
            <a:ext cx="1569660" cy="369332"/>
          </a:xfrm>
          <a:prstGeom prst="rect">
            <a:avLst/>
          </a:prstGeom>
          <a:noFill/>
        </p:spPr>
        <p:txBody>
          <a:bodyPr wrap="none" rtlCol="0">
            <a:spAutoFit/>
          </a:bodyPr>
          <a:lstStyle/>
          <a:p>
            <a:r>
              <a:rPr lang="zh-CN" altLang="en-US" dirty="0">
                <a:solidFill>
                  <a:prstClr val="black"/>
                </a:solidFill>
              </a:rPr>
              <a:t>学校数据中心</a:t>
            </a:r>
            <a:endParaRPr lang="zh-CN" altLang="en-US" dirty="0">
              <a:solidFill>
                <a:prstClr val="black"/>
              </a:solidFill>
            </a:endParaRPr>
          </a:p>
        </p:txBody>
      </p:sp>
      <p:sp>
        <p:nvSpPr>
          <p:cNvPr id="8" name="TextBox 7"/>
          <p:cNvSpPr txBox="1"/>
          <p:nvPr/>
        </p:nvSpPr>
        <p:spPr>
          <a:xfrm>
            <a:off x="683568" y="776770"/>
            <a:ext cx="3672408" cy="614399"/>
          </a:xfrm>
          <a:prstGeom prst="rect">
            <a:avLst/>
          </a:prstGeom>
          <a:noFill/>
        </p:spPr>
        <p:txBody>
          <a:bodyPr wrap="square" rtlCol="0">
            <a:spAutoFit/>
          </a:bodyPr>
          <a:lstStyle/>
          <a:p>
            <a:pPr>
              <a:lnSpc>
                <a:spcPct val="150000"/>
              </a:lnSpc>
              <a:spcAft>
                <a:spcPts val="1200"/>
              </a:spcAft>
              <a:buClr>
                <a:schemeClr val="tx2"/>
              </a:buClr>
            </a:pPr>
            <a:r>
              <a:rPr lang="zh-CN" altLang="en-US" sz="2500" b="1" dirty="0">
                <a:solidFill>
                  <a:srgbClr val="006600"/>
                </a:solidFill>
                <a:latin typeface="华文新魏" panose="02010800040101010101" pitchFamily="2" charset="-122"/>
                <a:ea typeface="华文新魏" panose="02010800040101010101" pitchFamily="2" charset="-122"/>
              </a:rPr>
              <a:t>电子档案库房建设</a:t>
            </a:r>
            <a:r>
              <a:rPr lang="zh-CN" altLang="en-US" b="1" dirty="0">
                <a:solidFill>
                  <a:srgbClr val="006600"/>
                </a:solidFill>
                <a:latin typeface="华文新魏" panose="02010800040101010101" pitchFamily="2" charset="-122"/>
                <a:ea typeface="华文新魏" panose="02010800040101010101" pitchFamily="2" charset="-122"/>
              </a:rPr>
              <a:t>：</a:t>
            </a:r>
            <a:endParaRPr lang="en-US" altLang="zh-CN" b="1" dirty="0">
              <a:solidFill>
                <a:srgbClr val="006600"/>
              </a:solidFill>
              <a:latin typeface="华文新魏" panose="02010800040101010101" pitchFamily="2" charset="-122"/>
              <a:ea typeface="华文新魏" panose="02010800040101010101" pitchFamily="2" charset="-122"/>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323528" y="1628800"/>
          <a:ext cx="5472608" cy="4248475"/>
        </p:xfrm>
        <a:graphic>
          <a:graphicData uri="http://schemas.openxmlformats.org/drawingml/2006/table">
            <a:tbl>
              <a:tblPr>
                <a:tableStyleId>{5C22544A-7EE6-4342-B048-85BDC9FD1C3A}</a:tableStyleId>
              </a:tblPr>
              <a:tblGrid>
                <a:gridCol w="798088"/>
                <a:gridCol w="1858407"/>
                <a:gridCol w="1858407"/>
                <a:gridCol w="957706"/>
              </a:tblGrid>
              <a:tr h="221621">
                <a:tc>
                  <a:txBody>
                    <a:bodyPr/>
                    <a:lstStyle/>
                    <a:p>
                      <a:pPr algn="l" fontAlgn="b"/>
                      <a:r>
                        <a:rPr lang="zh-CN" altLang="en-US" sz="700" u="none" strike="noStrike" dirty="0">
                          <a:effectLst/>
                        </a:rPr>
                        <a:t>项目类别</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l" fontAlgn="b"/>
                      <a:r>
                        <a:rPr lang="zh-CN" altLang="en-US" sz="700" u="none" strike="noStrike">
                          <a:effectLst/>
                        </a:rPr>
                        <a:t>年度</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l" fontAlgn="b"/>
                      <a:r>
                        <a:rPr lang="zh-CN" altLang="en-US" sz="700" u="none" strike="noStrike">
                          <a:effectLst/>
                        </a:rPr>
                        <a:t>项目名称</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l" fontAlgn="b"/>
                      <a:r>
                        <a:rPr lang="zh-CN" altLang="en-US" sz="700" u="none" strike="noStrike">
                          <a:effectLst/>
                        </a:rPr>
                        <a:t>项目经费（万）</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r>
              <a:tr h="259297">
                <a:tc rowSpan="6">
                  <a:txBody>
                    <a:bodyPr/>
                    <a:lstStyle/>
                    <a:p>
                      <a:pPr algn="ctr" fontAlgn="ctr"/>
                      <a:r>
                        <a:rPr lang="zh-CN" altLang="en-US" sz="700" u="none" strike="noStrike">
                          <a:effectLst/>
                        </a:rPr>
                        <a:t>应用体系建设</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ctr"/>
                </a:tc>
                <a:tc>
                  <a:txBody>
                    <a:bodyPr/>
                    <a:lstStyle/>
                    <a:p>
                      <a:pPr algn="l" fontAlgn="b"/>
                      <a:r>
                        <a:rPr lang="en-US" altLang="zh-CN" sz="700" u="none" strike="noStrike" dirty="0">
                          <a:effectLst/>
                        </a:rPr>
                        <a:t>2014</a:t>
                      </a:r>
                      <a:r>
                        <a:rPr lang="zh-CN" altLang="en-US" sz="700" u="none" strike="noStrike" dirty="0">
                          <a:effectLst/>
                        </a:rPr>
                        <a:t>年</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solidFill>
                      <a:srgbClr val="FFFF00"/>
                    </a:solidFill>
                  </a:tcPr>
                </a:tc>
                <a:tc>
                  <a:txBody>
                    <a:bodyPr/>
                    <a:lstStyle/>
                    <a:p>
                      <a:pPr algn="l" fontAlgn="b"/>
                      <a:r>
                        <a:rPr lang="zh-CN" altLang="en-US" sz="700" u="none" strike="noStrike">
                          <a:effectLst/>
                        </a:rPr>
                        <a:t>传统档案管理系统建设</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solidFill>
                      <a:srgbClr val="FFFF00"/>
                    </a:solidFill>
                  </a:tcPr>
                </a:tc>
                <a:tc>
                  <a:txBody>
                    <a:bodyPr/>
                    <a:lstStyle/>
                    <a:p>
                      <a:pPr algn="r" fontAlgn="b"/>
                      <a:r>
                        <a:rPr lang="en-US" altLang="zh-CN" sz="700" u="none" strike="noStrike">
                          <a:effectLst/>
                        </a:rPr>
                        <a:t>32</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solidFill>
                      <a:srgbClr val="FFFF00"/>
                    </a:solidFill>
                  </a:tcPr>
                </a:tc>
              </a:tr>
              <a:tr h="221621">
                <a:tc vMerge="1">
                  <a:tcPr/>
                </a:tc>
                <a:tc>
                  <a:txBody>
                    <a:bodyPr/>
                    <a:lstStyle/>
                    <a:p>
                      <a:pPr algn="l" fontAlgn="b"/>
                      <a:r>
                        <a:rPr lang="en-US" altLang="zh-CN" sz="700" u="none" strike="noStrike" dirty="0">
                          <a:effectLst/>
                        </a:rPr>
                        <a:t>2016</a:t>
                      </a:r>
                      <a:r>
                        <a:rPr lang="zh-CN" altLang="en-US" sz="700" u="none" strike="noStrike" dirty="0">
                          <a:effectLst/>
                        </a:rPr>
                        <a:t>年</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solidFill>
                      <a:srgbClr val="FFFF00"/>
                    </a:solidFill>
                  </a:tcPr>
                </a:tc>
                <a:tc>
                  <a:txBody>
                    <a:bodyPr/>
                    <a:lstStyle/>
                    <a:p>
                      <a:pPr algn="l" fontAlgn="b"/>
                      <a:r>
                        <a:rPr lang="zh-CN" altLang="en-US" sz="700" u="none" strike="noStrike" dirty="0">
                          <a:effectLst/>
                        </a:rPr>
                        <a:t>原生电子档案管理系统建设</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solidFill>
                      <a:srgbClr val="FFFF00"/>
                    </a:solidFill>
                  </a:tcPr>
                </a:tc>
                <a:tc>
                  <a:txBody>
                    <a:bodyPr/>
                    <a:lstStyle/>
                    <a:p>
                      <a:pPr algn="r" fontAlgn="b"/>
                      <a:r>
                        <a:rPr lang="en-US" altLang="zh-CN" sz="700" u="none" strike="noStrike">
                          <a:effectLst/>
                        </a:rPr>
                        <a:t>63.6</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solidFill>
                      <a:srgbClr val="FFFF00"/>
                    </a:solidFill>
                  </a:tcPr>
                </a:tc>
              </a:tr>
              <a:tr h="221621">
                <a:tc vMerge="1">
                  <a:tcPr/>
                </a:tc>
                <a:tc>
                  <a:txBody>
                    <a:bodyPr/>
                    <a:lstStyle/>
                    <a:p>
                      <a:pPr algn="l" fontAlgn="b"/>
                      <a:r>
                        <a:rPr lang="en-US" altLang="zh-CN" sz="700" u="none" strike="noStrike" dirty="0">
                          <a:effectLst/>
                        </a:rPr>
                        <a:t>2017</a:t>
                      </a:r>
                      <a:r>
                        <a:rPr lang="zh-CN" altLang="en-US" sz="700" u="none" strike="noStrike" dirty="0">
                          <a:effectLst/>
                        </a:rPr>
                        <a:t>年</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solidFill>
                      <a:srgbClr val="FFFF00"/>
                    </a:solidFill>
                  </a:tcPr>
                </a:tc>
                <a:tc>
                  <a:txBody>
                    <a:bodyPr/>
                    <a:lstStyle/>
                    <a:p>
                      <a:pPr algn="l" fontAlgn="b"/>
                      <a:r>
                        <a:rPr lang="zh-CN" altLang="en-US" sz="700" u="none" strike="noStrike" dirty="0">
                          <a:effectLst/>
                        </a:rPr>
                        <a:t>电子文件长期保存平台建设</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solidFill>
                      <a:srgbClr val="FFFF00"/>
                    </a:solidFill>
                  </a:tcPr>
                </a:tc>
                <a:tc>
                  <a:txBody>
                    <a:bodyPr/>
                    <a:lstStyle/>
                    <a:p>
                      <a:pPr algn="r" fontAlgn="b"/>
                      <a:r>
                        <a:rPr lang="en-US" altLang="zh-CN" sz="700" u="none" strike="noStrike" dirty="0">
                          <a:effectLst/>
                        </a:rPr>
                        <a:t>89.4057</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solidFill>
                      <a:srgbClr val="FFFF00"/>
                    </a:solidFill>
                  </a:tcPr>
                </a:tc>
              </a:tr>
              <a:tr h="221621">
                <a:tc vMerge="1">
                  <a:tcPr/>
                </a:tc>
                <a:tc>
                  <a:txBody>
                    <a:bodyPr/>
                    <a:lstStyle/>
                    <a:p>
                      <a:pPr algn="l" fontAlgn="b"/>
                      <a:r>
                        <a:rPr lang="en-US" altLang="zh-CN" sz="700" u="none" strike="noStrike">
                          <a:effectLst/>
                        </a:rPr>
                        <a:t>2018</a:t>
                      </a:r>
                      <a:r>
                        <a:rPr lang="zh-CN" altLang="en-US" sz="700" u="none" strike="noStrike">
                          <a:effectLst/>
                        </a:rPr>
                        <a:t>年</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l" fontAlgn="b"/>
                      <a:r>
                        <a:rPr lang="zh-CN" altLang="en-US" sz="700" u="none" strike="noStrike" dirty="0">
                          <a:effectLst/>
                        </a:rPr>
                        <a:t>电子档案元数据管理系统建设</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r" fontAlgn="b"/>
                      <a:r>
                        <a:rPr lang="en-US" altLang="zh-CN" sz="700" u="none" strike="noStrike" dirty="0">
                          <a:effectLst/>
                        </a:rPr>
                        <a:t>50</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tc>
              </a:tr>
              <a:tr h="221621">
                <a:tc vMerge="1">
                  <a:tcPr/>
                </a:tc>
                <a:tc>
                  <a:txBody>
                    <a:bodyPr/>
                    <a:lstStyle/>
                    <a:p>
                      <a:pPr algn="l" fontAlgn="b"/>
                      <a:r>
                        <a:rPr lang="en-US" altLang="zh-CN" sz="700" u="none" strike="noStrike">
                          <a:effectLst/>
                        </a:rPr>
                        <a:t>2019</a:t>
                      </a:r>
                      <a:r>
                        <a:rPr lang="zh-CN" altLang="en-US" sz="700" u="none" strike="noStrike">
                          <a:effectLst/>
                        </a:rPr>
                        <a:t>年</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l" fontAlgn="b"/>
                      <a:r>
                        <a:rPr lang="zh-CN" altLang="en-US" sz="700" u="none" strike="noStrike" dirty="0">
                          <a:effectLst/>
                        </a:rPr>
                        <a:t>电子文件凭证性保障平台建设</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r" fontAlgn="b"/>
                      <a:r>
                        <a:rPr lang="en-US" altLang="zh-CN" sz="700" u="none" strike="noStrike" dirty="0">
                          <a:effectLst/>
                        </a:rPr>
                        <a:t>50</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tc>
              </a:tr>
              <a:tr h="221621">
                <a:tc vMerge="1">
                  <a:tcPr/>
                </a:tc>
                <a:tc>
                  <a:txBody>
                    <a:bodyPr/>
                    <a:lstStyle/>
                    <a:p>
                      <a:pPr algn="l" fontAlgn="b"/>
                      <a:r>
                        <a:rPr lang="en-US" altLang="zh-CN" sz="700" u="none" strike="noStrike">
                          <a:effectLst/>
                        </a:rPr>
                        <a:t>2020</a:t>
                      </a:r>
                      <a:r>
                        <a:rPr lang="zh-CN" altLang="en-US" sz="700" u="none" strike="noStrike">
                          <a:effectLst/>
                        </a:rPr>
                        <a:t>年</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l" fontAlgn="b"/>
                      <a:r>
                        <a:rPr lang="zh-CN" altLang="en-US" sz="700" u="none" strike="noStrike">
                          <a:effectLst/>
                        </a:rPr>
                        <a:t>电子档案综合服务平台建设</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r" fontAlgn="b"/>
                      <a:r>
                        <a:rPr lang="en-US" altLang="zh-CN" sz="700" u="none" strike="noStrike" dirty="0">
                          <a:effectLst/>
                        </a:rPr>
                        <a:t>50</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tc>
              </a:tr>
              <a:tr h="221621">
                <a:tc rowSpan="12">
                  <a:txBody>
                    <a:bodyPr/>
                    <a:lstStyle/>
                    <a:p>
                      <a:pPr algn="ctr" fontAlgn="ctr"/>
                      <a:r>
                        <a:rPr lang="zh-CN" altLang="en-US" sz="700" u="none" strike="noStrike">
                          <a:effectLst/>
                        </a:rPr>
                        <a:t>资源体系建设</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ctr"/>
                </a:tc>
                <a:tc>
                  <a:txBody>
                    <a:bodyPr/>
                    <a:lstStyle/>
                    <a:p>
                      <a:pPr algn="l" fontAlgn="ctr"/>
                      <a:r>
                        <a:rPr lang="en-US" altLang="zh-CN" sz="700" u="none" strike="noStrike" dirty="0">
                          <a:effectLst/>
                        </a:rPr>
                        <a:t>2015</a:t>
                      </a:r>
                      <a:r>
                        <a:rPr lang="zh-CN" altLang="en-US" sz="700" u="none" strike="noStrike" dirty="0">
                          <a:effectLst/>
                        </a:rPr>
                        <a:t>年</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l" fontAlgn="ctr"/>
                      <a:r>
                        <a:rPr lang="zh-CN" altLang="en-US" sz="700" u="none" strike="noStrike" dirty="0">
                          <a:effectLst/>
                        </a:rPr>
                        <a:t>纸质档案数字化一期</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r" fontAlgn="ctr"/>
                      <a:r>
                        <a:rPr lang="en-US" altLang="zh-CN" sz="700" u="none" strike="noStrike">
                          <a:effectLst/>
                        </a:rPr>
                        <a:t>52.1135</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r>
              <a:tr h="221621">
                <a:tc vMerge="1">
                  <a:tcPr/>
                </a:tc>
                <a:tc>
                  <a:txBody>
                    <a:bodyPr/>
                    <a:lstStyle/>
                    <a:p>
                      <a:pPr algn="l" fontAlgn="ctr"/>
                      <a:r>
                        <a:rPr lang="en-US" altLang="zh-CN" sz="700" u="none" strike="noStrike" dirty="0">
                          <a:effectLst/>
                        </a:rPr>
                        <a:t>2016</a:t>
                      </a:r>
                      <a:r>
                        <a:rPr lang="zh-CN" altLang="en-US" sz="700" u="none" strike="noStrike" dirty="0">
                          <a:effectLst/>
                        </a:rPr>
                        <a:t>年</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l" fontAlgn="ctr"/>
                      <a:r>
                        <a:rPr lang="zh-CN" altLang="en-US" sz="700" u="none" strike="noStrike" dirty="0">
                          <a:effectLst/>
                        </a:rPr>
                        <a:t>纸质档案数字二期</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r" fontAlgn="ctr"/>
                      <a:r>
                        <a:rPr lang="en-US" altLang="zh-CN" sz="700" u="none" strike="noStrike">
                          <a:effectLst/>
                        </a:rPr>
                        <a:t>180</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r>
              <a:tr h="221621">
                <a:tc vMerge="1">
                  <a:tcPr/>
                </a:tc>
                <a:tc>
                  <a:txBody>
                    <a:bodyPr/>
                    <a:lstStyle/>
                    <a:p>
                      <a:pPr algn="l" fontAlgn="ctr"/>
                      <a:r>
                        <a:rPr lang="en-US" altLang="zh-CN" sz="700" u="none" strike="noStrike">
                          <a:effectLst/>
                        </a:rPr>
                        <a:t>2016</a:t>
                      </a:r>
                      <a:r>
                        <a:rPr lang="zh-CN" altLang="en-US" sz="700" u="none" strike="noStrike">
                          <a:effectLst/>
                        </a:rPr>
                        <a:t>年</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l" fontAlgn="ctr"/>
                      <a:r>
                        <a:rPr lang="zh-CN" altLang="en-US" sz="700" u="none" strike="noStrike" dirty="0">
                          <a:effectLst/>
                        </a:rPr>
                        <a:t>声像档案数字化一期</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r" fontAlgn="ctr"/>
                      <a:r>
                        <a:rPr lang="en-US" altLang="zh-CN" sz="700" u="none" strike="noStrike">
                          <a:effectLst/>
                        </a:rPr>
                        <a:t>56.58</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r>
              <a:tr h="221621">
                <a:tc vMerge="1">
                  <a:tcPr/>
                </a:tc>
                <a:tc>
                  <a:txBody>
                    <a:bodyPr/>
                    <a:lstStyle/>
                    <a:p>
                      <a:pPr algn="l" fontAlgn="ctr"/>
                      <a:r>
                        <a:rPr lang="en-US" altLang="zh-CN" sz="700" u="none" strike="noStrike">
                          <a:effectLst/>
                        </a:rPr>
                        <a:t>2017</a:t>
                      </a:r>
                      <a:r>
                        <a:rPr lang="zh-CN" altLang="en-US" sz="700" u="none" strike="noStrike">
                          <a:effectLst/>
                        </a:rPr>
                        <a:t>年</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l" fontAlgn="ctr"/>
                      <a:r>
                        <a:rPr lang="zh-CN" altLang="en-US" sz="700" u="none" strike="noStrike" dirty="0">
                          <a:effectLst/>
                        </a:rPr>
                        <a:t>纸质档案数字化三期</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r" fontAlgn="ctr"/>
                      <a:r>
                        <a:rPr lang="en-US" altLang="zh-CN" sz="700" u="none" strike="noStrike">
                          <a:effectLst/>
                        </a:rPr>
                        <a:t>165</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r>
              <a:tr h="221621">
                <a:tc vMerge="1">
                  <a:tcPr/>
                </a:tc>
                <a:tc>
                  <a:txBody>
                    <a:bodyPr/>
                    <a:lstStyle/>
                    <a:p>
                      <a:pPr algn="l" fontAlgn="ctr"/>
                      <a:r>
                        <a:rPr lang="en-US" altLang="zh-CN" sz="700" u="none" strike="noStrike">
                          <a:effectLst/>
                        </a:rPr>
                        <a:t>2017</a:t>
                      </a:r>
                      <a:r>
                        <a:rPr lang="zh-CN" altLang="en-US" sz="700" u="none" strike="noStrike">
                          <a:effectLst/>
                        </a:rPr>
                        <a:t>年</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l" fontAlgn="ctr"/>
                      <a:r>
                        <a:rPr lang="zh-CN" altLang="en-US" sz="700" u="none" strike="noStrike" dirty="0">
                          <a:effectLst/>
                        </a:rPr>
                        <a:t>声像档案数字化二期</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r" fontAlgn="ctr"/>
                      <a:r>
                        <a:rPr lang="en-US" altLang="zh-CN" sz="700" u="none" strike="noStrike" dirty="0">
                          <a:effectLst/>
                        </a:rPr>
                        <a:t>67</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r>
              <a:tr h="221621">
                <a:tc vMerge="1">
                  <a:tcPr/>
                </a:tc>
                <a:tc>
                  <a:txBody>
                    <a:bodyPr/>
                    <a:lstStyle/>
                    <a:p>
                      <a:pPr algn="l" fontAlgn="ctr"/>
                      <a:r>
                        <a:rPr lang="en-US" altLang="zh-CN" sz="700" u="none" strike="noStrike">
                          <a:effectLst/>
                        </a:rPr>
                        <a:t>2017</a:t>
                      </a:r>
                      <a:r>
                        <a:rPr lang="zh-CN" altLang="en-US" sz="700" u="none" strike="noStrike">
                          <a:effectLst/>
                        </a:rPr>
                        <a:t>年</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l" fontAlgn="ctr"/>
                      <a:r>
                        <a:rPr lang="zh-CN" altLang="en-US" sz="700" u="none" strike="noStrike">
                          <a:effectLst/>
                        </a:rPr>
                        <a:t>医学文献档案抢救修复</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r" fontAlgn="ctr"/>
                      <a:r>
                        <a:rPr lang="en-US" altLang="zh-CN" sz="700" u="none" strike="noStrike" dirty="0">
                          <a:effectLst/>
                        </a:rPr>
                        <a:t>259.66</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r>
              <a:tr h="221621">
                <a:tc vMerge="1">
                  <a:tcPr/>
                </a:tc>
                <a:tc>
                  <a:txBody>
                    <a:bodyPr/>
                    <a:lstStyle/>
                    <a:p>
                      <a:pPr algn="l" fontAlgn="ctr"/>
                      <a:r>
                        <a:rPr lang="en-US" altLang="zh-CN" sz="700" u="none" strike="noStrike">
                          <a:effectLst/>
                        </a:rPr>
                        <a:t>2017</a:t>
                      </a:r>
                      <a:r>
                        <a:rPr lang="zh-CN" altLang="en-US" sz="700" u="none" strike="noStrike">
                          <a:effectLst/>
                        </a:rPr>
                        <a:t>年</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l" fontAlgn="ctr"/>
                      <a:r>
                        <a:rPr lang="zh-CN" altLang="en-US" sz="700" u="none" strike="noStrike">
                          <a:effectLst/>
                        </a:rPr>
                        <a:t>珍贵档案抢救与修复一期</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c>
                  <a:txBody>
                    <a:bodyPr/>
                    <a:lstStyle/>
                    <a:p>
                      <a:pPr algn="r" fontAlgn="ctr"/>
                      <a:r>
                        <a:rPr lang="en-US" altLang="zh-CN" sz="700" u="none" strike="noStrike" dirty="0">
                          <a:effectLst/>
                        </a:rPr>
                        <a:t>157.85</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ctr">
                    <a:solidFill>
                      <a:srgbClr val="FFFF00"/>
                    </a:solidFill>
                  </a:tcPr>
                </a:tc>
              </a:tr>
              <a:tr h="221621">
                <a:tc vMerge="1">
                  <a:tcPr/>
                </a:tc>
                <a:tc>
                  <a:txBody>
                    <a:bodyPr/>
                    <a:lstStyle/>
                    <a:p>
                      <a:pPr algn="l" fontAlgn="b"/>
                      <a:r>
                        <a:rPr lang="en-US" altLang="zh-CN" sz="700" u="none" strike="noStrike">
                          <a:effectLst/>
                        </a:rPr>
                        <a:t>2018</a:t>
                      </a:r>
                      <a:r>
                        <a:rPr lang="zh-CN" altLang="en-US" sz="700" u="none" strike="noStrike">
                          <a:effectLst/>
                        </a:rPr>
                        <a:t>年</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l" fontAlgn="b"/>
                      <a:r>
                        <a:rPr lang="zh-CN" altLang="en-US" sz="700" u="none" strike="noStrike">
                          <a:effectLst/>
                        </a:rPr>
                        <a:t>纸质档案数字化四期</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r" fontAlgn="b"/>
                      <a:r>
                        <a:rPr lang="en-US" altLang="zh-CN" sz="700" u="none" strike="noStrike">
                          <a:effectLst/>
                        </a:rPr>
                        <a:t>131.5</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r>
              <a:tr h="221621">
                <a:tc vMerge="1">
                  <a:tcPr/>
                </a:tc>
                <a:tc>
                  <a:txBody>
                    <a:bodyPr/>
                    <a:lstStyle/>
                    <a:p>
                      <a:pPr algn="l" fontAlgn="b"/>
                      <a:r>
                        <a:rPr lang="en-US" altLang="zh-CN" sz="700" u="none" strike="noStrike">
                          <a:effectLst/>
                        </a:rPr>
                        <a:t>2019</a:t>
                      </a:r>
                      <a:r>
                        <a:rPr lang="zh-CN" altLang="en-US" sz="700" u="none" strike="noStrike">
                          <a:effectLst/>
                        </a:rPr>
                        <a:t>年</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l" fontAlgn="b"/>
                      <a:r>
                        <a:rPr lang="zh-CN" altLang="en-US" sz="700" u="none" strike="noStrike">
                          <a:effectLst/>
                        </a:rPr>
                        <a:t>纸质档案数字化五期</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r" fontAlgn="b"/>
                      <a:r>
                        <a:rPr lang="en-US" altLang="zh-CN" sz="700" u="none" strike="noStrike">
                          <a:effectLst/>
                        </a:rPr>
                        <a:t>80</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r>
              <a:tr h="221621">
                <a:tc vMerge="1">
                  <a:tcPr/>
                </a:tc>
                <a:tc>
                  <a:txBody>
                    <a:bodyPr/>
                    <a:lstStyle/>
                    <a:p>
                      <a:pPr algn="l" fontAlgn="b"/>
                      <a:r>
                        <a:rPr lang="en-US" altLang="zh-CN" sz="700" u="none" strike="noStrike" dirty="0">
                          <a:effectLst/>
                        </a:rPr>
                        <a:t>2019</a:t>
                      </a:r>
                      <a:r>
                        <a:rPr lang="zh-CN" altLang="en-US" sz="700" u="none" strike="noStrike" dirty="0">
                          <a:effectLst/>
                        </a:rPr>
                        <a:t>年</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l" fontAlgn="b"/>
                      <a:r>
                        <a:rPr lang="zh-CN" altLang="en-US" sz="700" u="none" strike="noStrike">
                          <a:effectLst/>
                        </a:rPr>
                        <a:t>声像档案数字化三期</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r" fontAlgn="b"/>
                      <a:r>
                        <a:rPr lang="en-US" altLang="zh-CN" sz="700" u="none" strike="noStrike">
                          <a:effectLst/>
                        </a:rPr>
                        <a:t>20</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r>
              <a:tr h="221621">
                <a:tc vMerge="1">
                  <a:tcPr/>
                </a:tc>
                <a:tc>
                  <a:txBody>
                    <a:bodyPr/>
                    <a:lstStyle/>
                    <a:p>
                      <a:pPr algn="l" fontAlgn="b"/>
                      <a:r>
                        <a:rPr lang="en-US" altLang="zh-CN" sz="700" u="none" strike="noStrike">
                          <a:effectLst/>
                        </a:rPr>
                        <a:t>2020</a:t>
                      </a:r>
                      <a:r>
                        <a:rPr lang="zh-CN" altLang="en-US" sz="700" u="none" strike="noStrike">
                          <a:effectLst/>
                        </a:rPr>
                        <a:t>年</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l" fontAlgn="b"/>
                      <a:r>
                        <a:rPr lang="zh-CN" altLang="en-US" sz="700" u="none" strike="noStrike" dirty="0">
                          <a:effectLst/>
                        </a:rPr>
                        <a:t>纸质档案数字化六期</a:t>
                      </a:r>
                      <a:endParaRPr lang="zh-CN" altLang="en-US"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r" fontAlgn="b"/>
                      <a:r>
                        <a:rPr lang="en-US" altLang="zh-CN" sz="700" u="none" strike="noStrike">
                          <a:effectLst/>
                        </a:rPr>
                        <a:t>80</a:t>
                      </a:r>
                      <a:endParaRPr lang="en-US" altLang="zh-CN"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r>
              <a:tr h="221621">
                <a:tc vMerge="1">
                  <a:tcPr/>
                </a:tc>
                <a:tc>
                  <a:txBody>
                    <a:bodyPr/>
                    <a:lstStyle/>
                    <a:p>
                      <a:pPr algn="l" fontAlgn="b"/>
                      <a:r>
                        <a:rPr lang="en-US" altLang="zh-CN" sz="700" u="none" strike="noStrike">
                          <a:effectLst/>
                        </a:rPr>
                        <a:t>2020</a:t>
                      </a:r>
                      <a:r>
                        <a:rPr lang="zh-CN" altLang="en-US" sz="700" u="none" strike="noStrike">
                          <a:effectLst/>
                        </a:rPr>
                        <a:t>年</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l" fontAlgn="b"/>
                      <a:r>
                        <a:rPr lang="zh-CN" altLang="en-US" sz="700" u="none" strike="noStrike">
                          <a:effectLst/>
                        </a:rPr>
                        <a:t>档案保护与抢救</a:t>
                      </a:r>
                      <a:endParaRPr lang="zh-CN" altLang="en-US" sz="700" b="0" i="0" u="none" strike="noStrike">
                        <a:solidFill>
                          <a:srgbClr val="000000"/>
                        </a:solidFill>
                        <a:effectLst/>
                        <a:latin typeface="宋体" panose="02010600030101010101" pitchFamily="2" charset="-122"/>
                        <a:ea typeface="宋体" panose="02010600030101010101" pitchFamily="2" charset="-122"/>
                      </a:endParaRPr>
                    </a:p>
                  </a:txBody>
                  <a:tcPr marL="5902" marR="5902" marT="5902" marB="0" anchor="b"/>
                </a:tc>
                <a:tc>
                  <a:txBody>
                    <a:bodyPr/>
                    <a:lstStyle/>
                    <a:p>
                      <a:pPr algn="r" fontAlgn="b"/>
                      <a:r>
                        <a:rPr lang="en-US" altLang="zh-CN" sz="700" u="none" strike="noStrike" dirty="0">
                          <a:effectLst/>
                        </a:rPr>
                        <a:t>100</a:t>
                      </a:r>
                      <a:endParaRPr lang="en-US" altLang="zh-CN" sz="700" b="0" i="0" u="none" strike="noStrike" dirty="0">
                        <a:solidFill>
                          <a:srgbClr val="000000"/>
                        </a:solidFill>
                        <a:effectLst/>
                        <a:latin typeface="宋体" panose="02010600030101010101" pitchFamily="2" charset="-122"/>
                        <a:ea typeface="宋体" panose="02010600030101010101" pitchFamily="2" charset="-122"/>
                      </a:endParaRPr>
                    </a:p>
                  </a:txBody>
                  <a:tcPr marL="5902" marR="5902" marT="5902" marB="0" anchor="b"/>
                </a:tc>
              </a:tr>
            </a:tbl>
          </a:graphicData>
        </a:graphic>
      </p:graphicFrame>
      <p:pic>
        <p:nvPicPr>
          <p:cNvPr id="4" name="图片 3"/>
          <p:cNvPicPr>
            <a:picLocks noChangeAspect="1"/>
          </p:cNvPicPr>
          <p:nvPr/>
        </p:nvPicPr>
        <p:blipFill>
          <a:blip r:embed="rId1"/>
          <a:stretch>
            <a:fillRect/>
          </a:stretch>
        </p:blipFill>
        <p:spPr>
          <a:xfrm>
            <a:off x="6084168" y="4432628"/>
            <a:ext cx="2722283" cy="1444647"/>
          </a:xfrm>
          <a:prstGeom prst="rect">
            <a:avLst/>
          </a:prstGeom>
        </p:spPr>
      </p:pic>
      <p:sp>
        <p:nvSpPr>
          <p:cNvPr id="6" name="文本框 5"/>
          <p:cNvSpPr txBox="1"/>
          <p:nvPr/>
        </p:nvSpPr>
        <p:spPr>
          <a:xfrm>
            <a:off x="899592" y="1052736"/>
            <a:ext cx="6264696" cy="477054"/>
          </a:xfrm>
          <a:prstGeom prst="rect">
            <a:avLst/>
          </a:prstGeom>
          <a:noFill/>
        </p:spPr>
        <p:txBody>
          <a:bodyPr wrap="square" rtlCol="0">
            <a:spAutoFit/>
          </a:bodyPr>
          <a:lstStyle/>
          <a:p>
            <a:r>
              <a:rPr lang="zh-CN" altLang="en-US" sz="2500" b="1" dirty="0">
                <a:solidFill>
                  <a:srgbClr val="006600"/>
                </a:solidFill>
                <a:latin typeface="华文新魏" panose="02010800040101010101" pitchFamily="2" charset="-122"/>
                <a:ea typeface="华文新魏" panose="02010800040101010101" pitchFamily="2" charset="-122"/>
              </a:rPr>
              <a:t>新增系统、数字化、档案修复工作三年计划</a:t>
            </a:r>
            <a:endParaRPr lang="zh-CN" altLang="en-US" sz="2500" b="1" dirty="0">
              <a:solidFill>
                <a:srgbClr val="006600"/>
              </a:solidFill>
              <a:latin typeface="华文新魏" panose="02010800040101010101" pitchFamily="2" charset="-122"/>
              <a:ea typeface="华文新魏" panose="02010800040101010101" pitchFamily="2" charset="-122"/>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标题 1"/>
          <p:cNvSpPr>
            <a:spLocks noGrp="1"/>
          </p:cNvSpPr>
          <p:nvPr>
            <p:ph type="title" idx="4294967295"/>
          </p:nvPr>
        </p:nvSpPr>
        <p:spPr>
          <a:xfrm>
            <a:off x="1407716" y="2582346"/>
            <a:ext cx="7484764" cy="1150938"/>
          </a:xfrm>
        </p:spPr>
        <p:txBody>
          <a:bodyPr>
            <a:noAutofit/>
          </a:bodyPr>
          <a:lstStyle/>
          <a:p>
            <a:pPr>
              <a:defRPr/>
            </a:pPr>
            <a:r>
              <a:rPr lang="zh-CN" altLang="en-US" sz="3000" b="1" dirty="0">
                <a:solidFill>
                  <a:srgbClr val="006600"/>
                </a:solidFill>
                <a:latin typeface="微软雅黑" panose="020B0503020204020204" pitchFamily="34" charset="-122"/>
                <a:ea typeface="微软雅黑" panose="020B0503020204020204" pitchFamily="34" charset="-122"/>
              </a:rPr>
              <a:t>五、下一步需解决的问题及未来的思考</a:t>
            </a:r>
            <a:endParaRPr lang="zh-CN" altLang="en-US" sz="3000" b="1" dirty="0">
              <a:solidFill>
                <a:srgbClr val="006600"/>
              </a:solidFill>
              <a:latin typeface="微软雅黑" panose="020B0503020204020204" pitchFamily="34" charset="-122"/>
              <a:ea typeface="微软雅黑" panose="020B0503020204020204" pitchFamily="34" charset="-122"/>
            </a:endParaRPr>
          </a:p>
        </p:txBody>
      </p:sp>
      <p:grpSp>
        <p:nvGrpSpPr>
          <p:cNvPr id="5" name="Group 3"/>
          <p:cNvGrpSpPr/>
          <p:nvPr/>
        </p:nvGrpSpPr>
        <p:grpSpPr bwMode="auto">
          <a:xfrm flipV="1">
            <a:off x="899592" y="2780928"/>
            <a:ext cx="292100" cy="504825"/>
            <a:chOff x="0" y="0"/>
            <a:chExt cx="292995" cy="504056"/>
          </a:xfrm>
        </p:grpSpPr>
        <p:sp>
          <p:nvSpPr>
            <p:cNvPr id="6" name="直接连接符 1068"/>
            <p:cNvSpPr>
              <a:spLocks noChangeShapeType="1"/>
            </p:cNvSpPr>
            <p:nvPr/>
          </p:nvSpPr>
          <p:spPr bwMode="auto">
            <a:xfrm>
              <a:off x="292995" y="0"/>
              <a:ext cx="1" cy="504056"/>
            </a:xfrm>
            <a:prstGeom prst="line">
              <a:avLst/>
            </a:prstGeom>
            <a:noFill/>
            <a:ln w="57150" cap="flat" cmpd="sng">
              <a:solidFill>
                <a:srgbClr val="003300"/>
              </a:solidFill>
              <a:round/>
            </a:ln>
            <a:extLst>
              <a:ext uri="{909E8E84-426E-40DD-AFC4-6F175D3DCCD1}">
                <a14:hiddenFill xmlns:a14="http://schemas.microsoft.com/office/drawing/2010/main">
                  <a:noFill/>
                </a14:hiddenFill>
              </a:ext>
            </a:extLst>
          </p:spPr>
          <p:txBody>
            <a:bodyPr/>
            <a:lstStyle/>
            <a:p>
              <a:pPr>
                <a:defRPr/>
              </a:pPr>
              <a:endParaRPr lang="zh-CN" altLang="en-US" kern="0">
                <a:solidFill>
                  <a:prstClr val="black"/>
                </a:solidFill>
              </a:endParaRPr>
            </a:p>
          </p:txBody>
        </p:sp>
        <p:sp>
          <p:nvSpPr>
            <p:cNvPr id="7" name="直接连接符 79"/>
            <p:cNvSpPr>
              <a:spLocks noChangeShapeType="1"/>
            </p:cNvSpPr>
            <p:nvPr/>
          </p:nvSpPr>
          <p:spPr bwMode="auto">
            <a:xfrm>
              <a:off x="139562" y="144016"/>
              <a:ext cx="1" cy="360040"/>
            </a:xfrm>
            <a:prstGeom prst="line">
              <a:avLst/>
            </a:prstGeom>
            <a:noFill/>
            <a:ln w="57150" cap="flat" cmpd="sng">
              <a:solidFill>
                <a:srgbClr val="006600"/>
              </a:solidFill>
              <a:round/>
            </a:ln>
            <a:extLst>
              <a:ext uri="{909E8E84-426E-40DD-AFC4-6F175D3DCCD1}">
                <a14:hiddenFill xmlns:a14="http://schemas.microsoft.com/office/drawing/2010/main">
                  <a:noFill/>
                </a14:hiddenFill>
              </a:ext>
            </a:extLst>
          </p:spPr>
          <p:txBody>
            <a:bodyPr/>
            <a:lstStyle/>
            <a:p>
              <a:pPr>
                <a:defRPr/>
              </a:pPr>
              <a:endParaRPr lang="zh-CN" altLang="en-US" kern="0" dirty="0">
                <a:solidFill>
                  <a:prstClr val="black"/>
                </a:solidFill>
              </a:endParaRPr>
            </a:p>
          </p:txBody>
        </p:sp>
        <p:sp>
          <p:nvSpPr>
            <p:cNvPr id="8" name="直接连接符 84"/>
            <p:cNvSpPr>
              <a:spLocks noChangeShapeType="1"/>
            </p:cNvSpPr>
            <p:nvPr/>
          </p:nvSpPr>
          <p:spPr bwMode="auto">
            <a:xfrm>
              <a:off x="0" y="324036"/>
              <a:ext cx="1" cy="180020"/>
            </a:xfrm>
            <a:prstGeom prst="line">
              <a:avLst/>
            </a:prstGeom>
            <a:noFill/>
            <a:ln w="57150" cap="flat" cmpd="sng">
              <a:solidFill>
                <a:srgbClr val="009900"/>
              </a:solidFill>
              <a:round/>
            </a:ln>
            <a:extLst>
              <a:ext uri="{909E8E84-426E-40DD-AFC4-6F175D3DCCD1}">
                <a14:hiddenFill xmlns:a14="http://schemas.microsoft.com/office/drawing/2010/main">
                  <a:noFill/>
                </a14:hiddenFill>
              </a:ext>
            </a:extLst>
          </p:spPr>
          <p:txBody>
            <a:bodyPr/>
            <a:lstStyle/>
            <a:p>
              <a:pPr>
                <a:defRPr/>
              </a:pPr>
              <a:endParaRPr lang="zh-CN" altLang="en-US" kern="0">
                <a:solidFill>
                  <a:prstClr val="black"/>
                </a:solidFill>
              </a:endParaRPr>
            </a:p>
          </p:txBody>
        </p:sp>
      </p:gr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AD317D8-9DA8-4BF6-BDF4-B5D3613D706B}" type="slidenum">
              <a:rPr lang="zh-CN" altLang="en-US" smtClean="0"/>
            </a:fld>
            <a:endParaRPr lang="zh-CN" altLang="en-US"/>
          </a:p>
        </p:txBody>
      </p:sp>
      <p:sp>
        <p:nvSpPr>
          <p:cNvPr id="4" name="矩形 3"/>
          <p:cNvSpPr/>
          <p:nvPr/>
        </p:nvSpPr>
        <p:spPr>
          <a:xfrm>
            <a:off x="539552" y="1244514"/>
            <a:ext cx="8147248" cy="5294398"/>
          </a:xfrm>
          <a:prstGeom prst="rect">
            <a:avLst/>
          </a:prstGeom>
        </p:spPr>
        <p:txBody>
          <a:bodyPr wrap="square">
            <a:spAutoFit/>
          </a:bodyPr>
          <a:lstStyle/>
          <a:p>
            <a:pPr indent="457200" algn="just">
              <a:lnSpc>
                <a:spcPct val="125000"/>
              </a:lnSpc>
              <a:spcAft>
                <a:spcPts val="600"/>
              </a:spcAft>
            </a:pPr>
            <a:r>
              <a:rPr lang="zh-CN" altLang="en-US" dirty="0"/>
              <a:t>这是历史上首次举行的全国网络安全和信息化工作会议，有几个要点值得注意。</a:t>
            </a:r>
            <a:endParaRPr lang="zh-CN" altLang="en-US" dirty="0"/>
          </a:p>
          <a:p>
            <a:pPr indent="457200" algn="just">
              <a:lnSpc>
                <a:spcPct val="125000"/>
              </a:lnSpc>
              <a:spcAft>
                <a:spcPts val="600"/>
              </a:spcAft>
            </a:pPr>
            <a:r>
              <a:rPr lang="zh-CN" altLang="en-US" b="1" dirty="0">
                <a:solidFill>
                  <a:srgbClr val="FF0000"/>
                </a:solidFill>
              </a:rPr>
              <a:t>一是</a:t>
            </a:r>
            <a:r>
              <a:rPr lang="zh-CN" altLang="en-US" dirty="0"/>
              <a:t>提出一个重要的判断：</a:t>
            </a:r>
            <a:r>
              <a:rPr lang="zh-CN" altLang="en-US" b="1" dirty="0"/>
              <a:t>信息化为中华民族带来了千载难逢的机遇。</a:t>
            </a:r>
            <a:r>
              <a:rPr lang="zh-CN" altLang="en-US" dirty="0"/>
              <a:t>中央一直在强调紧紧抓住大有可为的历史机遇期，信息化就是一个机遇。</a:t>
            </a:r>
            <a:endParaRPr lang="zh-CN" altLang="en-US" dirty="0"/>
          </a:p>
          <a:p>
            <a:pPr indent="457200" algn="just">
              <a:lnSpc>
                <a:spcPct val="125000"/>
              </a:lnSpc>
              <a:spcAft>
                <a:spcPts val="600"/>
              </a:spcAft>
            </a:pPr>
            <a:r>
              <a:rPr lang="zh-CN" altLang="en-US" b="1" dirty="0">
                <a:solidFill>
                  <a:srgbClr val="FF0000"/>
                </a:solidFill>
              </a:rPr>
              <a:t>二是</a:t>
            </a:r>
            <a:r>
              <a:rPr lang="zh-CN" altLang="en-US" dirty="0"/>
              <a:t>对过去</a:t>
            </a:r>
            <a:r>
              <a:rPr lang="en-US" altLang="zh-CN" dirty="0"/>
              <a:t>5</a:t>
            </a:r>
            <a:r>
              <a:rPr lang="zh-CN" altLang="en-US" dirty="0"/>
              <a:t>年的经验总结，</a:t>
            </a:r>
            <a:r>
              <a:rPr lang="zh-CN" altLang="en-US" b="1" dirty="0"/>
              <a:t>首次提出网络强国战略思想</a:t>
            </a:r>
            <a:r>
              <a:rPr lang="zh-CN" altLang="en-US" dirty="0"/>
              <a:t>，将过去的经验总结为党委领导、政府管理、企业履责、社会监督、网民自律等多主体参与，经济、法律、技术等多种手段相结合的</a:t>
            </a:r>
            <a:r>
              <a:rPr lang="zh-CN" altLang="en-US" b="1" dirty="0"/>
              <a:t>综合治网格局。</a:t>
            </a:r>
            <a:endParaRPr lang="zh-CN" altLang="en-US" dirty="0"/>
          </a:p>
          <a:p>
            <a:pPr indent="457200" algn="just">
              <a:lnSpc>
                <a:spcPct val="125000"/>
              </a:lnSpc>
              <a:spcAft>
                <a:spcPts val="600"/>
              </a:spcAft>
            </a:pPr>
            <a:r>
              <a:rPr lang="zh-CN" altLang="en-US" b="1" dirty="0">
                <a:solidFill>
                  <a:srgbClr val="FF0000"/>
                </a:solidFill>
              </a:rPr>
              <a:t>三是</a:t>
            </a:r>
            <a:r>
              <a:rPr lang="zh-CN" altLang="en-US" dirty="0"/>
              <a:t>在中美贸易摩擦，中国有些企业遭遇美国出口封锁的背景下，</a:t>
            </a:r>
            <a:r>
              <a:rPr lang="zh-CN" altLang="en-US" b="1" dirty="0"/>
              <a:t>再次强调核心技术是国之重器</a:t>
            </a:r>
            <a:r>
              <a:rPr lang="zh-CN" altLang="en-US" dirty="0"/>
              <a:t>，要下定决心、保持恒心、找准重心，</a:t>
            </a:r>
            <a:r>
              <a:rPr lang="zh-CN" altLang="en-US" b="1" dirty="0"/>
              <a:t>加速推动信息领域核心技术突破。</a:t>
            </a:r>
            <a:endParaRPr lang="zh-CN" altLang="en-US" dirty="0"/>
          </a:p>
          <a:p>
            <a:pPr indent="457200" algn="just">
              <a:lnSpc>
                <a:spcPct val="125000"/>
              </a:lnSpc>
              <a:spcAft>
                <a:spcPts val="600"/>
              </a:spcAft>
            </a:pPr>
            <a:r>
              <a:rPr lang="zh-CN" altLang="en-US" b="1" dirty="0">
                <a:solidFill>
                  <a:srgbClr val="FF0000"/>
                </a:solidFill>
              </a:rPr>
              <a:t>四是</a:t>
            </a:r>
            <a:r>
              <a:rPr lang="zh-CN" altLang="en-US" dirty="0"/>
              <a:t>首次提出网信军民融合概念，将其明确为</a:t>
            </a:r>
            <a:r>
              <a:rPr lang="zh-CN" altLang="en-US" b="1" dirty="0"/>
              <a:t>军民融合的重点领域和前沿领域</a:t>
            </a:r>
            <a:r>
              <a:rPr lang="zh-CN" altLang="en-US" dirty="0"/>
              <a:t>。</a:t>
            </a:r>
            <a:endParaRPr lang="zh-CN" altLang="en-US" dirty="0"/>
          </a:p>
          <a:p>
            <a:pPr indent="457200" algn="just">
              <a:lnSpc>
                <a:spcPct val="125000"/>
              </a:lnSpc>
              <a:spcAft>
                <a:spcPts val="600"/>
              </a:spcAft>
            </a:pPr>
            <a:r>
              <a:rPr lang="zh-CN" altLang="en-US" b="1" dirty="0">
                <a:solidFill>
                  <a:srgbClr val="FF0000"/>
                </a:solidFill>
              </a:rPr>
              <a:t>五是</a:t>
            </a:r>
            <a:r>
              <a:rPr lang="zh-CN" altLang="en-US" b="1" dirty="0"/>
              <a:t>加强党中央对网信工作的集中统一领导</a:t>
            </a:r>
            <a:r>
              <a:rPr lang="zh-CN" altLang="en-US" dirty="0"/>
              <a:t>，也是体现“党是领导一切的”重大措施，确保网信事业始终沿着正确方向前进。</a:t>
            </a:r>
            <a:endParaRPr lang="zh-CN" altLang="en-US" dirty="0"/>
          </a:p>
        </p:txBody>
      </p:sp>
      <p:sp>
        <p:nvSpPr>
          <p:cNvPr id="5" name="矩形 4"/>
          <p:cNvSpPr/>
          <p:nvPr/>
        </p:nvSpPr>
        <p:spPr>
          <a:xfrm>
            <a:off x="539552" y="764704"/>
            <a:ext cx="7992888" cy="461665"/>
          </a:xfrm>
          <a:prstGeom prst="rect">
            <a:avLst/>
          </a:prstGeom>
        </p:spPr>
        <p:txBody>
          <a:bodyPr wrap="square">
            <a:spAutoFit/>
          </a:bodyPr>
          <a:lstStyle/>
          <a:p>
            <a:pPr algn="ctr"/>
            <a:r>
              <a:rPr kumimoji="1" lang="en-US" altLang="zh-CN" sz="2400" b="1" kern="0" dirty="0">
                <a:solidFill>
                  <a:srgbClr val="006600"/>
                </a:solidFill>
                <a:latin typeface="华文新魏" panose="02010800040101010101" pitchFamily="2" charset="-122"/>
                <a:ea typeface="华文新魏" panose="02010800040101010101" pitchFamily="2" charset="-122"/>
                <a:cs typeface="Times New Roman" panose="02020603050405020304" pitchFamily="18" charset="0"/>
              </a:rPr>
              <a:t>4</a:t>
            </a:r>
            <a:r>
              <a:rPr kumimoji="1" lang="zh-CN" altLang="en-US" sz="2400" b="1" kern="0" dirty="0">
                <a:solidFill>
                  <a:srgbClr val="006600"/>
                </a:solidFill>
                <a:latin typeface="华文新魏" panose="02010800040101010101" pitchFamily="2" charset="-122"/>
                <a:ea typeface="华文新魏" panose="02010800040101010101" pitchFamily="2" charset="-122"/>
                <a:cs typeface="Times New Roman" panose="02020603050405020304" pitchFamily="18" charset="0"/>
              </a:rPr>
              <a:t>月</a:t>
            </a:r>
            <a:r>
              <a:rPr kumimoji="1" lang="en-US" altLang="zh-CN" sz="2400" b="1" kern="0" dirty="0">
                <a:solidFill>
                  <a:srgbClr val="006600"/>
                </a:solidFill>
                <a:latin typeface="华文新魏" panose="02010800040101010101" pitchFamily="2" charset="-122"/>
                <a:ea typeface="华文新魏" panose="02010800040101010101" pitchFamily="2" charset="-122"/>
                <a:cs typeface="Times New Roman" panose="02020603050405020304" pitchFamily="18" charset="0"/>
              </a:rPr>
              <a:t>20</a:t>
            </a:r>
            <a:r>
              <a:rPr kumimoji="1" lang="zh-CN" altLang="en-US" sz="2400" b="1" kern="0" dirty="0">
                <a:solidFill>
                  <a:srgbClr val="006600"/>
                </a:solidFill>
                <a:latin typeface="华文新魏" panose="02010800040101010101" pitchFamily="2" charset="-122"/>
                <a:ea typeface="华文新魏" panose="02010800040101010101" pitchFamily="2" charset="-122"/>
                <a:cs typeface="Times New Roman" panose="02020603050405020304" pitchFamily="18" charset="0"/>
              </a:rPr>
              <a:t>日</a:t>
            </a:r>
            <a:r>
              <a:rPr kumimoji="1" lang="en-US" altLang="zh-CN" sz="2400" b="1" kern="0" dirty="0">
                <a:solidFill>
                  <a:srgbClr val="006600"/>
                </a:solidFill>
                <a:latin typeface="华文新魏" panose="02010800040101010101" pitchFamily="2" charset="-122"/>
                <a:ea typeface="华文新魏" panose="02010800040101010101" pitchFamily="2" charset="-122"/>
                <a:cs typeface="Times New Roman" panose="02020603050405020304" pitchFamily="18" charset="0"/>
              </a:rPr>
              <a:t>-21</a:t>
            </a:r>
            <a:r>
              <a:rPr kumimoji="1" lang="zh-CN" altLang="en-US" sz="2400" b="1" kern="0" dirty="0">
                <a:solidFill>
                  <a:srgbClr val="006600"/>
                </a:solidFill>
                <a:latin typeface="华文新魏" panose="02010800040101010101" pitchFamily="2" charset="-122"/>
                <a:ea typeface="华文新魏" panose="02010800040101010101" pitchFamily="2" charset="-122"/>
                <a:cs typeface="Times New Roman" panose="02020603050405020304" pitchFamily="18" charset="0"/>
              </a:rPr>
              <a:t>日，全国网络安全和信息化工作会议在京召开</a:t>
            </a:r>
            <a:endParaRPr kumimoji="1" lang="zh-CN" altLang="en-US" sz="2400" b="1" kern="0" dirty="0">
              <a:solidFill>
                <a:srgbClr val="006600"/>
              </a:solidFill>
              <a:latin typeface="华文新魏" panose="02010800040101010101" pitchFamily="2" charset="-122"/>
              <a:ea typeface="华文新魏" panose="02010800040101010101" pitchFamily="2"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up)">
                                      <p:cBhvr>
                                        <p:cTn id="11" dur="500"/>
                                        <p:tgtEl>
                                          <p:spTgt spid="4">
                                            <p:txEl>
                                              <p:pRg st="0" end="0"/>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up)">
                                      <p:cBhvr>
                                        <p:cTn id="14" dur="500"/>
                                        <p:tgtEl>
                                          <p:spTgt spid="4">
                                            <p:txEl>
                                              <p:pRg st="1" end="1"/>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500"/>
                                        <p:tgtEl>
                                          <p:spTgt spid="4">
                                            <p:txEl>
                                              <p:pRg st="2" end="2"/>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up)">
                                      <p:cBhvr>
                                        <p:cTn id="20" dur="500"/>
                                        <p:tgtEl>
                                          <p:spTgt spid="4">
                                            <p:txEl>
                                              <p:pRg st="3" end="3"/>
                                            </p:txEl>
                                          </p:spTgt>
                                        </p:tgtEl>
                                      </p:cBhvr>
                                    </p:animEffect>
                                  </p:childTnLst>
                                </p:cTn>
                              </p:par>
                              <p:par>
                                <p:cTn id="21" presetID="22" presetClass="entr" presetSubtype="1" fill="hold" nodeType="with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up)">
                                      <p:cBhvr>
                                        <p:cTn id="23" dur="500"/>
                                        <p:tgtEl>
                                          <p:spTgt spid="4">
                                            <p:txEl>
                                              <p:pRg st="4" end="4"/>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4">
                                            <p:txEl>
                                              <p:pRg st="5" end="5"/>
                                            </p:txEl>
                                          </p:spTgt>
                                        </p:tgtEl>
                                        <p:attrNameLst>
                                          <p:attrName>style.visibility</p:attrName>
                                        </p:attrNameLst>
                                      </p:cBhvr>
                                      <p:to>
                                        <p:strVal val="visible"/>
                                      </p:to>
                                    </p:set>
                                    <p:animEffect transition="in" filter="wipe(up)">
                                      <p:cBhvr>
                                        <p:cTn id="26"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AD317D8-9DA8-4BF6-BDF4-B5D3613D706B}" type="slidenum">
              <a:rPr lang="zh-CN" altLang="en-US" smtClean="0"/>
            </a:fld>
            <a:endParaRPr lang="zh-CN" altLang="en-US"/>
          </a:p>
        </p:txBody>
      </p:sp>
      <p:pic>
        <p:nvPicPr>
          <p:cNvPr id="3" name="图片 2"/>
          <p:cNvPicPr>
            <a:picLocks noChangeAspect="1"/>
          </p:cNvPicPr>
          <p:nvPr/>
        </p:nvPicPr>
        <p:blipFill>
          <a:blip r:embed="rId1"/>
          <a:stretch>
            <a:fillRect/>
          </a:stretch>
        </p:blipFill>
        <p:spPr>
          <a:xfrm>
            <a:off x="693282" y="1772816"/>
            <a:ext cx="8127190" cy="4248472"/>
          </a:xfrm>
          <a:prstGeom prst="rect">
            <a:avLst/>
          </a:prstGeom>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stretch>
            <a:fillRect/>
          </a:stretch>
        </p:blipFill>
        <p:spPr>
          <a:xfrm>
            <a:off x="4572000" y="1679234"/>
            <a:ext cx="4258571" cy="3293952"/>
          </a:xfrm>
          <a:prstGeom prst="rect">
            <a:avLst/>
          </a:prstGeom>
        </p:spPr>
      </p:pic>
      <p:pic>
        <p:nvPicPr>
          <p:cNvPr id="7" name="图片 6"/>
          <p:cNvPicPr>
            <a:picLocks noChangeAspect="1"/>
          </p:cNvPicPr>
          <p:nvPr/>
        </p:nvPicPr>
        <p:blipFill>
          <a:blip r:embed="rId2"/>
          <a:stretch>
            <a:fillRect/>
          </a:stretch>
        </p:blipFill>
        <p:spPr>
          <a:xfrm>
            <a:off x="56556" y="1639369"/>
            <a:ext cx="4371428" cy="2737143"/>
          </a:xfrm>
          <a:prstGeom prst="rect">
            <a:avLst/>
          </a:prstGeom>
        </p:spPr>
      </p:pic>
      <p:sp>
        <p:nvSpPr>
          <p:cNvPr id="11" name="矩形 10"/>
          <p:cNvSpPr/>
          <p:nvPr/>
        </p:nvSpPr>
        <p:spPr>
          <a:xfrm>
            <a:off x="56556" y="4653136"/>
            <a:ext cx="4147678" cy="369332"/>
          </a:xfrm>
          <a:prstGeom prst="rect">
            <a:avLst/>
          </a:prstGeom>
        </p:spPr>
        <p:txBody>
          <a:bodyPr wrap="square">
            <a:spAutoFit/>
          </a:bodyPr>
          <a:lstStyle/>
          <a:p>
            <a:pPr algn="ctr"/>
            <a:r>
              <a:rPr lang="zh-CN" altLang="zh-CN" dirty="0">
                <a:latin typeface="宋体" panose="02010600030101010101" pitchFamily="2" charset="-122"/>
                <a:ea typeface="宋体" panose="02010600030101010101" pitchFamily="2" charset="-122"/>
              </a:rPr>
              <a:t>图：</a:t>
            </a:r>
            <a:r>
              <a:rPr lang="zh-CN" altLang="en-US" dirty="0">
                <a:latin typeface="宋体" panose="02010600030101010101" pitchFamily="2" charset="-122"/>
                <a:ea typeface="宋体" panose="02010600030101010101" pitchFamily="2" charset="-122"/>
              </a:rPr>
              <a:t>电子文件全生命周期管理业务模型</a:t>
            </a:r>
            <a:endParaRPr lang="zh-CN" altLang="en-US" dirty="0">
              <a:latin typeface="宋体" panose="02010600030101010101" pitchFamily="2" charset="-122"/>
              <a:ea typeface="宋体" panose="02010600030101010101" pitchFamily="2" charset="-122"/>
            </a:endParaRPr>
          </a:p>
        </p:txBody>
      </p:sp>
      <p:sp>
        <p:nvSpPr>
          <p:cNvPr id="4" name="乘号 3"/>
          <p:cNvSpPr/>
          <p:nvPr/>
        </p:nvSpPr>
        <p:spPr>
          <a:xfrm>
            <a:off x="1259632" y="1340768"/>
            <a:ext cx="504056" cy="64807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乘号 12"/>
          <p:cNvSpPr/>
          <p:nvPr/>
        </p:nvSpPr>
        <p:spPr>
          <a:xfrm>
            <a:off x="5868144" y="1160748"/>
            <a:ext cx="504056" cy="648072"/>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7299786" y="5261380"/>
            <a:ext cx="1440160" cy="1200329"/>
          </a:xfrm>
          <a:prstGeom prst="rect">
            <a:avLst/>
          </a:prstGeom>
          <a:noFill/>
        </p:spPr>
        <p:txBody>
          <a:bodyPr wrap="square" rtlCol="0">
            <a:spAutoFit/>
          </a:bodyPr>
          <a:lstStyle/>
          <a:p>
            <a:r>
              <a:rPr lang="zh-CN" altLang="en-US" dirty="0"/>
              <a:t>解决瓶颈问题、流量控制、安全控制</a:t>
            </a:r>
            <a:endParaRPr lang="zh-CN" altLang="en-US" dirty="0"/>
          </a:p>
        </p:txBody>
      </p:sp>
      <p:cxnSp>
        <p:nvCxnSpPr>
          <p:cNvPr id="12" name="直接箭头连接符 11"/>
          <p:cNvCxnSpPr/>
          <p:nvPr/>
        </p:nvCxnSpPr>
        <p:spPr>
          <a:xfrm flipH="1" flipV="1">
            <a:off x="6902919" y="5956213"/>
            <a:ext cx="360322"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图片 13"/>
          <p:cNvPicPr>
            <a:picLocks noChangeAspect="1"/>
          </p:cNvPicPr>
          <p:nvPr/>
        </p:nvPicPr>
        <p:blipFill>
          <a:blip r:embed="rId3"/>
          <a:stretch>
            <a:fillRect/>
          </a:stretch>
        </p:blipFill>
        <p:spPr>
          <a:xfrm>
            <a:off x="5842177" y="5104263"/>
            <a:ext cx="1024197" cy="1417730"/>
          </a:xfrm>
          <a:prstGeom prst="rect">
            <a:avLst/>
          </a:prstGeom>
        </p:spPr>
      </p:pic>
      <p:sp>
        <p:nvSpPr>
          <p:cNvPr id="15" name="流程图: 磁盘 14"/>
          <p:cNvSpPr/>
          <p:nvPr/>
        </p:nvSpPr>
        <p:spPr>
          <a:xfrm>
            <a:off x="1062422" y="5157192"/>
            <a:ext cx="4513411" cy="1333845"/>
          </a:xfrm>
          <a:prstGeom prst="flowChartMagneticDis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sz="1800" b="0" kern="0" dirty="0">
              <a:solidFill>
                <a:srgbClr val="FFFFFF"/>
              </a:solidFill>
              <a:latin typeface="Arial" panose="020B0604020202020204"/>
              <a:ea typeface="宋体" panose="02010600030101010101" pitchFamily="2" charset="-122"/>
            </a:endParaRPr>
          </a:p>
        </p:txBody>
      </p:sp>
      <p:sp>
        <p:nvSpPr>
          <p:cNvPr id="16" name="流程图: 磁盘 15"/>
          <p:cNvSpPr/>
          <p:nvPr/>
        </p:nvSpPr>
        <p:spPr>
          <a:xfrm>
            <a:off x="1707649" y="5813128"/>
            <a:ext cx="914400" cy="381000"/>
          </a:xfrm>
          <a:prstGeom prst="flowChartMagneticDis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sz="1800" b="0" kern="0" dirty="0">
                <a:solidFill>
                  <a:schemeClr val="tx1"/>
                </a:solidFill>
                <a:latin typeface="隶书" panose="02010509060101010101" pitchFamily="49" charset="-122"/>
                <a:ea typeface="隶书" panose="02010509060101010101" pitchFamily="49" charset="-122"/>
              </a:rPr>
              <a:t>行政</a:t>
            </a:r>
            <a:endParaRPr lang="zh-CN" altLang="en-US" sz="1800" b="0" kern="0" dirty="0">
              <a:solidFill>
                <a:schemeClr val="tx1"/>
              </a:solidFill>
              <a:latin typeface="隶书" panose="02010509060101010101" pitchFamily="49" charset="-122"/>
              <a:ea typeface="隶书" panose="02010509060101010101" pitchFamily="49" charset="-122"/>
            </a:endParaRPr>
          </a:p>
        </p:txBody>
      </p:sp>
      <p:sp>
        <p:nvSpPr>
          <p:cNvPr id="17" name="流程图: 磁盘 16"/>
          <p:cNvSpPr/>
          <p:nvPr/>
        </p:nvSpPr>
        <p:spPr>
          <a:xfrm>
            <a:off x="1839343" y="5441292"/>
            <a:ext cx="914400" cy="381000"/>
          </a:xfrm>
          <a:prstGeom prst="flowChartMagneticDis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sz="1800" b="0" kern="0" dirty="0">
                <a:solidFill>
                  <a:schemeClr val="tx1"/>
                </a:solidFill>
                <a:latin typeface="隶书" panose="02010509060101010101" pitchFamily="49" charset="-122"/>
                <a:ea typeface="隶书" panose="02010509060101010101" pitchFamily="49" charset="-122"/>
              </a:rPr>
              <a:t>党群</a:t>
            </a:r>
            <a:endParaRPr lang="zh-CN" altLang="en-US" sz="1800" b="0" kern="0" dirty="0">
              <a:solidFill>
                <a:schemeClr val="tx1"/>
              </a:solidFill>
              <a:latin typeface="隶书" panose="02010509060101010101" pitchFamily="49" charset="-122"/>
              <a:ea typeface="隶书" panose="02010509060101010101" pitchFamily="49" charset="-122"/>
            </a:endParaRPr>
          </a:p>
        </p:txBody>
      </p:sp>
      <p:sp>
        <p:nvSpPr>
          <p:cNvPr id="18" name="流程图: 磁盘 17"/>
          <p:cNvSpPr/>
          <p:nvPr/>
        </p:nvSpPr>
        <p:spPr>
          <a:xfrm>
            <a:off x="2593512" y="5880831"/>
            <a:ext cx="914400" cy="381000"/>
          </a:xfrm>
          <a:prstGeom prst="flowChartMagneticDis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sz="1800" b="0" kern="0" dirty="0">
                <a:solidFill>
                  <a:schemeClr val="tx1"/>
                </a:solidFill>
                <a:latin typeface="隶书" panose="02010509060101010101" pitchFamily="49" charset="-122"/>
                <a:ea typeface="隶书" panose="02010509060101010101" pitchFamily="49" charset="-122"/>
              </a:rPr>
              <a:t>科研</a:t>
            </a:r>
            <a:endParaRPr lang="zh-CN" altLang="en-US" sz="1800" b="0" kern="0" dirty="0">
              <a:solidFill>
                <a:schemeClr val="tx1"/>
              </a:solidFill>
              <a:latin typeface="隶书" panose="02010509060101010101" pitchFamily="49" charset="-122"/>
              <a:ea typeface="隶书" panose="02010509060101010101" pitchFamily="49" charset="-122"/>
            </a:endParaRPr>
          </a:p>
        </p:txBody>
      </p:sp>
      <p:sp>
        <p:nvSpPr>
          <p:cNvPr id="19" name="流程图: 磁盘 18"/>
          <p:cNvSpPr/>
          <p:nvPr/>
        </p:nvSpPr>
        <p:spPr>
          <a:xfrm>
            <a:off x="2821576" y="5462679"/>
            <a:ext cx="914400" cy="381000"/>
          </a:xfrm>
          <a:prstGeom prst="flowChartMagneticDis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sz="1800" b="0" kern="0" dirty="0">
                <a:solidFill>
                  <a:schemeClr val="tx1"/>
                </a:solidFill>
                <a:latin typeface="隶书" panose="02010509060101010101" pitchFamily="49" charset="-122"/>
                <a:ea typeface="隶书" panose="02010509060101010101" pitchFamily="49" charset="-122"/>
              </a:rPr>
              <a:t>教学</a:t>
            </a:r>
            <a:endParaRPr lang="zh-CN" altLang="en-US" sz="1800" b="0" kern="0" dirty="0">
              <a:solidFill>
                <a:schemeClr val="tx1"/>
              </a:solidFill>
              <a:latin typeface="隶书" panose="02010509060101010101" pitchFamily="49" charset="-122"/>
              <a:ea typeface="隶书" panose="02010509060101010101" pitchFamily="49" charset="-122"/>
            </a:endParaRPr>
          </a:p>
        </p:txBody>
      </p:sp>
      <p:sp>
        <p:nvSpPr>
          <p:cNvPr id="20" name="流程图: 磁盘 19"/>
          <p:cNvSpPr/>
          <p:nvPr/>
        </p:nvSpPr>
        <p:spPr>
          <a:xfrm>
            <a:off x="3503824" y="5802065"/>
            <a:ext cx="914400" cy="381000"/>
          </a:xfrm>
          <a:prstGeom prst="flowChartMagneticDis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sz="1800" b="0" kern="0" dirty="0">
                <a:solidFill>
                  <a:schemeClr val="tx1"/>
                </a:solidFill>
                <a:latin typeface="隶书" panose="02010509060101010101" pitchFamily="49" charset="-122"/>
                <a:ea typeface="隶书" panose="02010509060101010101" pitchFamily="49" charset="-122"/>
              </a:rPr>
              <a:t>财会</a:t>
            </a:r>
            <a:endParaRPr lang="zh-CN" altLang="en-US" sz="1800" b="0" kern="0" dirty="0">
              <a:solidFill>
                <a:schemeClr val="tx1"/>
              </a:solidFill>
              <a:latin typeface="隶书" panose="02010509060101010101" pitchFamily="49" charset="-122"/>
              <a:ea typeface="隶书" panose="02010509060101010101" pitchFamily="49" charset="-122"/>
            </a:endParaRPr>
          </a:p>
        </p:txBody>
      </p:sp>
      <p:sp>
        <p:nvSpPr>
          <p:cNvPr id="21" name="流程图: 磁盘 20"/>
          <p:cNvSpPr/>
          <p:nvPr/>
        </p:nvSpPr>
        <p:spPr>
          <a:xfrm>
            <a:off x="3949765" y="5462679"/>
            <a:ext cx="914400" cy="381000"/>
          </a:xfrm>
          <a:prstGeom prst="flowChartMagneticDis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kern="0" dirty="0">
                <a:solidFill>
                  <a:schemeClr val="tx1"/>
                </a:solidFill>
                <a:latin typeface="隶书" panose="02010509060101010101" pitchFamily="49" charset="-122"/>
                <a:ea typeface="隶书" panose="02010509060101010101" pitchFamily="49" charset="-122"/>
              </a:rPr>
              <a:t>基建</a:t>
            </a:r>
            <a:endParaRPr lang="zh-CN" altLang="en-US" sz="1800" b="0" kern="0" dirty="0">
              <a:solidFill>
                <a:schemeClr val="tx1"/>
              </a:solidFill>
              <a:latin typeface="隶书" panose="02010509060101010101" pitchFamily="49" charset="-122"/>
              <a:ea typeface="隶书" panose="02010509060101010101" pitchFamily="49" charset="-122"/>
            </a:endParaRPr>
          </a:p>
        </p:txBody>
      </p:sp>
      <p:sp>
        <p:nvSpPr>
          <p:cNvPr id="22" name="流程图: 磁盘 21"/>
          <p:cNvSpPr/>
          <p:nvPr/>
        </p:nvSpPr>
        <p:spPr>
          <a:xfrm>
            <a:off x="4204234" y="5967224"/>
            <a:ext cx="914400" cy="381000"/>
          </a:xfrm>
          <a:prstGeom prst="flowChartMagneticDis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zh-CN" altLang="en-US" sz="1800" b="0" kern="0" dirty="0">
                <a:solidFill>
                  <a:schemeClr val="tx1"/>
                </a:solidFill>
                <a:latin typeface="隶书" panose="02010509060101010101" pitchFamily="49" charset="-122"/>
                <a:ea typeface="隶书" panose="02010509060101010101" pitchFamily="49" charset="-122"/>
              </a:rPr>
              <a:t>声像</a:t>
            </a:r>
            <a:endParaRPr lang="zh-CN" altLang="en-US" sz="1800" b="0" kern="0" dirty="0">
              <a:solidFill>
                <a:schemeClr val="tx1"/>
              </a:solidFill>
              <a:latin typeface="隶书" panose="02010509060101010101" pitchFamily="49" charset="-122"/>
              <a:ea typeface="隶书" panose="02010509060101010101" pitchFamily="49" charset="-122"/>
            </a:endParaRPr>
          </a:p>
        </p:txBody>
      </p:sp>
      <p:sp>
        <p:nvSpPr>
          <p:cNvPr id="23" name="流程图: 磁盘 22"/>
          <p:cNvSpPr/>
          <p:nvPr/>
        </p:nvSpPr>
        <p:spPr>
          <a:xfrm>
            <a:off x="4557917" y="5615079"/>
            <a:ext cx="914400" cy="381000"/>
          </a:xfrm>
          <a:prstGeom prst="flowChartMagneticDis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sz="1800" b="0" kern="0" dirty="0">
              <a:solidFill>
                <a:schemeClr val="tx1"/>
              </a:solidFill>
              <a:latin typeface="隶书" panose="02010509060101010101" pitchFamily="49" charset="-122"/>
              <a:ea typeface="隶书" panose="02010509060101010101" pitchFamily="49" charset="-122"/>
            </a:endParaRPr>
          </a:p>
        </p:txBody>
      </p:sp>
      <p:sp>
        <p:nvSpPr>
          <p:cNvPr id="24" name="流程图: 磁盘 23"/>
          <p:cNvSpPr/>
          <p:nvPr/>
        </p:nvSpPr>
        <p:spPr>
          <a:xfrm>
            <a:off x="4661434" y="5431050"/>
            <a:ext cx="914400" cy="381000"/>
          </a:xfrm>
          <a:prstGeom prst="flowChartMagneticDisk">
            <a:avLst/>
          </a:prstGeom>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endParaRPr lang="zh-CN" altLang="en-US" sz="1800" b="0" kern="0" dirty="0">
              <a:solidFill>
                <a:schemeClr val="tx1"/>
              </a:solidFill>
              <a:latin typeface="隶书" panose="02010509060101010101" pitchFamily="49" charset="-122"/>
              <a:ea typeface="隶书" panose="02010509060101010101" pitchFamily="49" charset="-122"/>
            </a:endParaRPr>
          </a:p>
        </p:txBody>
      </p:sp>
      <p:sp>
        <p:nvSpPr>
          <p:cNvPr id="5" name="灯片编号占位符 4"/>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animBg="1"/>
      <p:bldP spid="13" grpId="0" animBg="1"/>
      <p:bldP spid="2"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EAD317D8-9DA8-4BF6-BDF4-B5D3613D706B}" type="slidenum">
              <a:rPr lang="zh-CN" altLang="en-US" smtClean="0"/>
            </a:fld>
            <a:endParaRPr lang="zh-CN" altLang="en-US"/>
          </a:p>
        </p:txBody>
      </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331640" y="0"/>
            <a:ext cx="6574246" cy="6858000"/>
          </a:xfrm>
          <a:prstGeom prst="rect">
            <a:avLst/>
          </a:prstGeom>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838641"/>
            <a:ext cx="7416824" cy="477054"/>
          </a:xfrm>
          <a:prstGeom prst="rect">
            <a:avLst/>
          </a:prstGeom>
        </p:spPr>
        <p:txBody>
          <a:bodyPr wrap="square">
            <a:spAutoFit/>
          </a:bodyPr>
          <a:lstStyle/>
          <a:p>
            <a:r>
              <a:rPr lang="zh-CN" altLang="en-US" sz="2500" b="1" dirty="0">
                <a:solidFill>
                  <a:srgbClr val="006600"/>
                </a:solidFill>
                <a:latin typeface="华文新魏" panose="02010800040101010101" pitchFamily="2" charset="-122"/>
                <a:ea typeface="华文新魏" panose="02010800040101010101" pitchFamily="2" charset="-122"/>
              </a:rPr>
              <a:t>业务系统对接及数据归档道路：</a:t>
            </a:r>
            <a:endParaRPr lang="zh-CN" altLang="en-US" sz="2500" b="1" dirty="0">
              <a:solidFill>
                <a:srgbClr val="006600"/>
              </a:solidFill>
              <a:latin typeface="华文新魏" panose="02010800040101010101" pitchFamily="2" charset="-122"/>
              <a:ea typeface="华文新魏" panose="02010800040101010101" pitchFamily="2" charset="-122"/>
            </a:endParaRPr>
          </a:p>
        </p:txBody>
      </p:sp>
      <p:sp>
        <p:nvSpPr>
          <p:cNvPr id="5" name="内容占位符 2"/>
          <p:cNvSpPr txBox="1"/>
          <p:nvPr/>
        </p:nvSpPr>
        <p:spPr>
          <a:xfrm>
            <a:off x="755576" y="1268760"/>
            <a:ext cx="7560840" cy="5040560"/>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a:lstStyle>
          <a:p>
            <a:pPr marL="0" indent="0">
              <a:buFont typeface="Arial" panose="020B0604020202020204"/>
              <a:buNone/>
            </a:pPr>
            <a:endParaRPr lang="en-US" altLang="zh-CN" sz="2000" dirty="0">
              <a:latin typeface="楷体" panose="02010609060101010101" pitchFamily="49" charset="-122"/>
              <a:ea typeface="楷体" panose="02010609060101010101" pitchFamily="49" charset="-122"/>
            </a:endParaRPr>
          </a:p>
          <a:p>
            <a:pPr marL="0" indent="0">
              <a:buFont typeface="Arial" panose="020B0604020202020204"/>
              <a:buNone/>
            </a:pPr>
            <a:endParaRPr lang="zh-CN" altLang="en-US" dirty="0">
              <a:latin typeface="楷体" panose="02010609060101010101" pitchFamily="49" charset="-122"/>
              <a:ea typeface="楷体" panose="02010609060101010101" pitchFamily="49" charset="-122"/>
            </a:endParaRPr>
          </a:p>
        </p:txBody>
      </p:sp>
      <p:graphicFrame>
        <p:nvGraphicFramePr>
          <p:cNvPr id="6" name="内容占位符 4"/>
          <p:cNvGraphicFramePr/>
          <p:nvPr/>
        </p:nvGraphicFramePr>
        <p:xfrm>
          <a:off x="395536" y="1484784"/>
          <a:ext cx="8229600" cy="471328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7" name="圆角矩形 6"/>
          <p:cNvSpPr/>
          <p:nvPr/>
        </p:nvSpPr>
        <p:spPr>
          <a:xfrm>
            <a:off x="1064296" y="3235835"/>
            <a:ext cx="7560840" cy="2880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dirty="0">
                <a:latin typeface="楷体" panose="02010609060101010101" pitchFamily="49" charset="-122"/>
                <a:ea typeface="楷体" panose="02010609060101010101" pitchFamily="49" charset="-122"/>
              </a:rPr>
              <a:t>技术难度大，协调量大，周期长，档案数据难齐全，数据关联性好</a:t>
            </a:r>
            <a:endParaRPr lang="zh-CN" altLang="en-US" dirty="0">
              <a:latin typeface="楷体" panose="02010609060101010101" pitchFamily="49" charset="-122"/>
              <a:ea typeface="楷体" panose="02010609060101010101" pitchFamily="49" charset="-122"/>
            </a:endParaRPr>
          </a:p>
        </p:txBody>
      </p:sp>
      <p:sp>
        <p:nvSpPr>
          <p:cNvPr id="8" name="圆角矩形 7"/>
          <p:cNvSpPr/>
          <p:nvPr/>
        </p:nvSpPr>
        <p:spPr>
          <a:xfrm>
            <a:off x="1064296" y="4339100"/>
            <a:ext cx="7560840" cy="2880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dirty="0">
                <a:latin typeface="楷体" panose="02010609060101010101" pitchFamily="49" charset="-122"/>
                <a:ea typeface="楷体" panose="02010609060101010101" pitchFamily="49" charset="-122"/>
              </a:rPr>
              <a:t>技术难度中，协调量中，周期短，档案数据难齐全，数据关联性中</a:t>
            </a:r>
            <a:endParaRPr lang="zh-CN" altLang="en-US" dirty="0">
              <a:latin typeface="楷体" panose="02010609060101010101" pitchFamily="49" charset="-122"/>
              <a:ea typeface="楷体" panose="02010609060101010101" pitchFamily="49" charset="-122"/>
            </a:endParaRPr>
          </a:p>
        </p:txBody>
      </p:sp>
      <p:sp>
        <p:nvSpPr>
          <p:cNvPr id="9" name="圆角矩形 8"/>
          <p:cNvSpPr/>
          <p:nvPr/>
        </p:nvSpPr>
        <p:spPr>
          <a:xfrm>
            <a:off x="1064296" y="5603225"/>
            <a:ext cx="7560840" cy="288032"/>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r>
              <a:rPr lang="zh-CN" altLang="en-US" dirty="0">
                <a:latin typeface="楷体" panose="02010609060101010101" pitchFamily="49" charset="-122"/>
                <a:ea typeface="楷体" panose="02010609060101010101" pitchFamily="49" charset="-122"/>
              </a:rPr>
              <a:t>技术难度中，协调量中，周期短，档案数据比较容易齐全，数据关联性好</a:t>
            </a:r>
            <a:endParaRPr lang="en-US" altLang="zh-CN" dirty="0">
              <a:latin typeface="楷体" panose="02010609060101010101" pitchFamily="49" charset="-122"/>
              <a:ea typeface="楷体" panose="02010609060101010101" pitchFamily="49" charset="-122"/>
            </a:endParaRPr>
          </a:p>
        </p:txBody>
      </p:sp>
      <p:sp>
        <p:nvSpPr>
          <p:cNvPr id="10" name="右箭头 9"/>
          <p:cNvSpPr/>
          <p:nvPr/>
        </p:nvSpPr>
        <p:spPr>
          <a:xfrm>
            <a:off x="4123396" y="2722905"/>
            <a:ext cx="576064" cy="43204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11" name="右箭头 10"/>
          <p:cNvSpPr/>
          <p:nvPr/>
        </p:nvSpPr>
        <p:spPr>
          <a:xfrm>
            <a:off x="5888832" y="2722905"/>
            <a:ext cx="576064" cy="43204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12" name="右箭头 11"/>
          <p:cNvSpPr/>
          <p:nvPr/>
        </p:nvSpPr>
        <p:spPr>
          <a:xfrm>
            <a:off x="4106380" y="3827543"/>
            <a:ext cx="576064" cy="43204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13" name="右箭头 12"/>
          <p:cNvSpPr/>
          <p:nvPr/>
        </p:nvSpPr>
        <p:spPr>
          <a:xfrm>
            <a:off x="5888832" y="3803025"/>
            <a:ext cx="576064" cy="43204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14" name="右箭头 13"/>
          <p:cNvSpPr/>
          <p:nvPr/>
        </p:nvSpPr>
        <p:spPr>
          <a:xfrm>
            <a:off x="4123396" y="4980074"/>
            <a:ext cx="576064" cy="43204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15" name="右箭头 14"/>
          <p:cNvSpPr/>
          <p:nvPr/>
        </p:nvSpPr>
        <p:spPr>
          <a:xfrm>
            <a:off x="5888832" y="4955153"/>
            <a:ext cx="576064" cy="43204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a:latin typeface="楷体" panose="02010609060101010101" pitchFamily="49" charset="-122"/>
              <a:ea typeface="楷体" panose="02010609060101010101" pitchFamily="49" charset="-122"/>
            </a:endParaRPr>
          </a:p>
        </p:txBody>
      </p:sp>
      <p:sp>
        <p:nvSpPr>
          <p:cNvPr id="4" name="灯片编号占位符 3"/>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7" grpId="0" animBg="1"/>
      <p:bldP spid="8" grpId="0" animBg="1"/>
      <p:bldP spid="9" grpId="0" animBg="1"/>
      <p:bldP spid="10" grpId="0" animBg="1"/>
      <p:bldP spid="11" grpId="0" animBg="1"/>
      <p:bldP spid="12" grpId="0" animBg="1"/>
      <p:bldP spid="13" grpId="0" animBg="1"/>
      <p:bldP spid="14" grpId="0" animBg="1"/>
      <p:bldP spid="15"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4"/>
          <p:cNvSpPr txBox="1"/>
          <p:nvPr/>
        </p:nvSpPr>
        <p:spPr>
          <a:xfrm>
            <a:off x="755576" y="1101080"/>
            <a:ext cx="7488832" cy="477054"/>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面对电子文件管理“五大挑战”，中山大学的思考</a:t>
            </a:r>
            <a:endParaRPr kumimoji="1" lang="zh-CN" altLang="en-US" sz="2500" b="1" kern="0" dirty="0">
              <a:ln>
                <a:noFill/>
              </a:ln>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endParaRPr>
          </a:p>
        </p:txBody>
      </p:sp>
      <p:graphicFrame>
        <p:nvGraphicFramePr>
          <p:cNvPr id="2" name="图示 1"/>
          <p:cNvGraphicFramePr/>
          <p:nvPr/>
        </p:nvGraphicFramePr>
        <p:xfrm>
          <a:off x="16892" y="2060848"/>
          <a:ext cx="6696744" cy="403244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5" name="矩形 4"/>
          <p:cNvSpPr/>
          <p:nvPr/>
        </p:nvSpPr>
        <p:spPr>
          <a:xfrm>
            <a:off x="6444208" y="3068960"/>
            <a:ext cx="2492990" cy="1477328"/>
          </a:xfrm>
          <a:prstGeom prst="rect">
            <a:avLst/>
          </a:prstGeom>
          <a:noFill/>
        </p:spPr>
        <p:txBody>
          <a:bodyPr wrap="none" lIns="91440" tIns="45720" rIns="91440" bIns="45720">
            <a:spAutoFit/>
          </a:bodyPr>
          <a:lstStyle/>
          <a:p>
            <a:pPr algn="ctr"/>
            <a:r>
              <a:rPr lang="zh-CN" altLang="en-US" sz="4500" b="0" cap="none" spc="0" dirty="0">
                <a:ln w="0"/>
                <a:solidFill>
                  <a:schemeClr val="accent1"/>
                </a:solidFill>
                <a:effectLst>
                  <a:outerShdw blurRad="38100" dist="25400" dir="5400000" algn="ctr" rotWithShape="0">
                    <a:srgbClr val="6E747A">
                      <a:alpha val="43000"/>
                    </a:srgbClr>
                  </a:outerShdw>
                </a:effectLst>
              </a:rPr>
              <a:t>统筹规划</a:t>
            </a:r>
            <a:endParaRPr lang="en-US" altLang="zh-CN" sz="4500" b="0" cap="none" spc="0" dirty="0">
              <a:ln w="0"/>
              <a:solidFill>
                <a:schemeClr val="accent1"/>
              </a:solidFill>
              <a:effectLst>
                <a:outerShdw blurRad="38100" dist="25400" dir="5400000" algn="ctr" rotWithShape="0">
                  <a:srgbClr val="6E747A">
                    <a:alpha val="43000"/>
                  </a:srgbClr>
                </a:outerShdw>
              </a:effectLst>
            </a:endParaRPr>
          </a:p>
          <a:p>
            <a:pPr algn="ctr"/>
            <a:r>
              <a:rPr lang="zh-CN" altLang="en-US" sz="4500" b="0" cap="none" spc="0" dirty="0">
                <a:ln w="0"/>
                <a:solidFill>
                  <a:schemeClr val="accent1"/>
                </a:solidFill>
                <a:effectLst>
                  <a:outerShdw blurRad="38100" dist="25400" dir="5400000" algn="ctr" rotWithShape="0">
                    <a:srgbClr val="6E747A">
                      <a:alpha val="43000"/>
                    </a:srgbClr>
                  </a:outerShdw>
                </a:effectLst>
              </a:rPr>
              <a:t>分步实施</a:t>
            </a:r>
            <a:endParaRPr lang="zh-CN" altLang="en-US" sz="4500" b="0" cap="none" spc="0" dirty="0">
              <a:ln w="0"/>
              <a:solidFill>
                <a:schemeClr val="accent1"/>
              </a:solidFill>
              <a:effectLst>
                <a:outerShdw blurRad="38100" dist="25400" dir="5400000" algn="ctr" rotWithShape="0">
                  <a:srgbClr val="6E747A">
                    <a:alpha val="43000"/>
                  </a:srgbClr>
                </a:outerShdw>
              </a:effectLst>
            </a:endParaRPr>
          </a:p>
        </p:txBody>
      </p:sp>
      <p:sp>
        <p:nvSpPr>
          <p:cNvPr id="6" name="灯片编号占位符 5"/>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971600" y="1054656"/>
            <a:ext cx="7715200" cy="517589"/>
          </a:xfrm>
          <a:prstGeom prst="rect">
            <a:avLst/>
          </a:prstGeom>
        </p:spPr>
        <p:txBody>
          <a:bodyPr>
            <a:noAutofit/>
          </a:bodyPr>
          <a:lstStyle/>
          <a:p>
            <a:pPr marR="0" lvl="0" indent="0" defTabSz="457200" fontAlgn="auto">
              <a:lnSpc>
                <a:spcPct val="100000"/>
              </a:lnSpc>
              <a:spcBef>
                <a:spcPct val="0"/>
              </a:spcBef>
              <a:spcAft>
                <a:spcPts val="0"/>
              </a:spcAft>
              <a:buClrTx/>
              <a:buSzTx/>
              <a:defRPr/>
            </a:pPr>
            <a:r>
              <a:rPr kumimoji="1" lang="zh-CN" altLang="en-US" sz="2800" b="1" dirty="0" smtClean="0">
                <a:ln w="3175" cmpd="sng">
                  <a:noFill/>
                </a:ln>
                <a:solidFill>
                  <a:srgbClr val="006600"/>
                </a:solidFill>
                <a:latin typeface="华文新魏" panose="02010800040101010101" pitchFamily="2" charset="-122"/>
                <a:ea typeface="华文新魏" panose="02010800040101010101" pitchFamily="2" charset="-122"/>
              </a:rPr>
              <a:t>互联网</a:t>
            </a:r>
            <a:r>
              <a:rPr kumimoji="1" lang="zh-CN" altLang="en-US" sz="2800" b="1" dirty="0">
                <a:ln w="3175" cmpd="sng">
                  <a:noFill/>
                </a:ln>
                <a:solidFill>
                  <a:srgbClr val="006600"/>
                </a:solidFill>
                <a:latin typeface="华文新魏" panose="02010800040101010101" pitchFamily="2" charset="-122"/>
                <a:ea typeface="华文新魏" panose="02010800040101010101" pitchFamily="2" charset="-122"/>
              </a:rPr>
              <a:t>大数据对档案管理带来的变化</a:t>
            </a:r>
            <a:endParaRPr kumimoji="1" lang="zh-CN" altLang="en-US" sz="2800" b="1" dirty="0">
              <a:ln w="3175" cmpd="sng">
                <a:noFill/>
              </a:ln>
              <a:solidFill>
                <a:srgbClr val="006600"/>
              </a:solidFill>
              <a:latin typeface="华文新魏" panose="02010800040101010101" pitchFamily="2" charset="-122"/>
              <a:ea typeface="华文新魏" panose="02010800040101010101" pitchFamily="2" charset="-122"/>
            </a:endParaRPr>
          </a:p>
        </p:txBody>
      </p:sp>
      <p:pic>
        <p:nvPicPr>
          <p:cNvPr id="88067" name="Picture 3"/>
          <p:cNvPicPr>
            <a:picLocks noChangeAspect="1" noChangeArrowheads="1"/>
          </p:cNvPicPr>
          <p:nvPr/>
        </p:nvPicPr>
        <p:blipFill>
          <a:blip r:embed="rId1"/>
          <a:srcRect/>
          <a:stretch>
            <a:fillRect/>
          </a:stretch>
        </p:blipFill>
        <p:spPr bwMode="auto">
          <a:xfrm>
            <a:off x="1357290" y="2714620"/>
            <a:ext cx="2000264" cy="2514952"/>
          </a:xfrm>
          <a:prstGeom prst="rect">
            <a:avLst/>
          </a:prstGeom>
          <a:noFill/>
          <a:ln w="9525">
            <a:noFill/>
            <a:miter lim="800000"/>
            <a:headEnd/>
            <a:tailEnd/>
          </a:ln>
          <a:effectLst/>
        </p:spPr>
      </p:pic>
      <p:grpSp>
        <p:nvGrpSpPr>
          <p:cNvPr id="5" name="Group 3760"/>
          <p:cNvGrpSpPr/>
          <p:nvPr/>
        </p:nvGrpSpPr>
        <p:grpSpPr>
          <a:xfrm>
            <a:off x="5100147" y="4614294"/>
            <a:ext cx="2959224" cy="874266"/>
            <a:chOff x="0" y="0"/>
            <a:chExt cx="6063491" cy="1791382"/>
          </a:xfrm>
        </p:grpSpPr>
        <p:sp>
          <p:nvSpPr>
            <p:cNvPr id="6" name="Shape 3753"/>
            <p:cNvSpPr/>
            <p:nvPr/>
          </p:nvSpPr>
          <p:spPr>
            <a:xfrm>
              <a:off x="318" y="111123"/>
              <a:ext cx="6059825" cy="1680260"/>
            </a:xfrm>
            <a:custGeom>
              <a:avLst/>
              <a:gdLst/>
              <a:ahLst/>
              <a:cxnLst>
                <a:cxn ang="0">
                  <a:pos x="wd2" y="hd2"/>
                </a:cxn>
                <a:cxn ang="5400000">
                  <a:pos x="wd2" y="hd2"/>
                </a:cxn>
                <a:cxn ang="10800000">
                  <a:pos x="wd2" y="hd2"/>
                </a:cxn>
                <a:cxn ang="16200000">
                  <a:pos x="wd2" y="hd2"/>
                </a:cxn>
              </a:cxnLst>
              <a:rect l="0" t="0" r="r" b="b"/>
              <a:pathLst>
                <a:path w="21342" h="21346" extrusionOk="0">
                  <a:moveTo>
                    <a:pt x="10843" y="20925"/>
                  </a:moveTo>
                  <a:cubicBezTo>
                    <a:pt x="10499" y="21382"/>
                    <a:pt x="9851" y="21473"/>
                    <a:pt x="9405" y="21169"/>
                  </a:cubicBezTo>
                  <a:cubicBezTo>
                    <a:pt x="393" y="14871"/>
                    <a:pt x="393" y="14871"/>
                    <a:pt x="393" y="14871"/>
                  </a:cubicBezTo>
                  <a:cubicBezTo>
                    <a:pt x="-53" y="14537"/>
                    <a:pt x="-129" y="13928"/>
                    <a:pt x="216" y="13502"/>
                  </a:cubicBezTo>
                  <a:cubicBezTo>
                    <a:pt x="10499" y="421"/>
                    <a:pt x="10499" y="421"/>
                    <a:pt x="10499" y="421"/>
                  </a:cubicBezTo>
                  <a:cubicBezTo>
                    <a:pt x="10843" y="-36"/>
                    <a:pt x="11483" y="-127"/>
                    <a:pt x="11929" y="177"/>
                  </a:cubicBezTo>
                  <a:cubicBezTo>
                    <a:pt x="20949" y="6079"/>
                    <a:pt x="20949" y="6079"/>
                    <a:pt x="20949" y="6079"/>
                  </a:cubicBezTo>
                  <a:cubicBezTo>
                    <a:pt x="21395" y="6383"/>
                    <a:pt x="21471" y="6992"/>
                    <a:pt x="21126" y="7448"/>
                  </a:cubicBezTo>
                  <a:lnTo>
                    <a:pt x="10843" y="20925"/>
                  </a:lnTo>
                  <a:close/>
                </a:path>
              </a:pathLst>
            </a:custGeom>
            <a:solidFill>
              <a:srgbClr val="C0C0C0"/>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7" name="Shape 3754"/>
            <p:cNvSpPr/>
            <p:nvPr/>
          </p:nvSpPr>
          <p:spPr>
            <a:xfrm>
              <a:off x="0" y="572916"/>
              <a:ext cx="6063492" cy="120724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1583" y="1371"/>
                    <a:pt x="21583" y="1371"/>
                    <a:pt x="21583" y="1371"/>
                  </a:cubicBezTo>
                  <a:cubicBezTo>
                    <a:pt x="20970" y="2786"/>
                    <a:pt x="20970" y="2786"/>
                    <a:pt x="20970" y="2786"/>
                  </a:cubicBezTo>
                  <a:cubicBezTo>
                    <a:pt x="10094" y="21600"/>
                    <a:pt x="10094" y="21600"/>
                    <a:pt x="10094" y="21600"/>
                  </a:cubicBezTo>
                  <a:cubicBezTo>
                    <a:pt x="102" y="12171"/>
                    <a:pt x="102" y="12171"/>
                    <a:pt x="102" y="12171"/>
                  </a:cubicBezTo>
                  <a:cubicBezTo>
                    <a:pt x="0" y="11486"/>
                    <a:pt x="0" y="11486"/>
                    <a:pt x="0" y="11486"/>
                  </a:cubicBezTo>
                  <a:cubicBezTo>
                    <a:pt x="0" y="11486"/>
                    <a:pt x="9" y="9643"/>
                    <a:pt x="17" y="9643"/>
                  </a:cubicBezTo>
                  <a:lnTo>
                    <a:pt x="21600" y="0"/>
                  </a:lnTo>
                  <a:close/>
                </a:path>
              </a:pathLst>
            </a:custGeom>
            <a:solidFill>
              <a:srgbClr val="C0C0C0"/>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8" name="Shape 3755"/>
            <p:cNvSpPr/>
            <p:nvPr/>
          </p:nvSpPr>
          <p:spPr>
            <a:xfrm>
              <a:off x="2339" y="0"/>
              <a:ext cx="6059824" cy="1682073"/>
            </a:xfrm>
            <a:custGeom>
              <a:avLst/>
              <a:gdLst/>
              <a:ahLst/>
              <a:cxnLst>
                <a:cxn ang="0">
                  <a:pos x="wd2" y="hd2"/>
                </a:cxn>
                <a:cxn ang="5400000">
                  <a:pos x="wd2" y="hd2"/>
                </a:cxn>
                <a:cxn ang="10800000">
                  <a:pos x="wd2" y="hd2"/>
                </a:cxn>
                <a:cxn ang="16200000">
                  <a:pos x="wd2" y="hd2"/>
                </a:cxn>
              </a:cxnLst>
              <a:rect l="0" t="0" r="r" b="b"/>
              <a:pathLst>
                <a:path w="21342" h="21331" extrusionOk="0">
                  <a:moveTo>
                    <a:pt x="10843" y="20926"/>
                  </a:moveTo>
                  <a:cubicBezTo>
                    <a:pt x="10499" y="21351"/>
                    <a:pt x="9859" y="21473"/>
                    <a:pt x="9413" y="21139"/>
                  </a:cubicBezTo>
                  <a:cubicBezTo>
                    <a:pt x="393" y="14850"/>
                    <a:pt x="393" y="14850"/>
                    <a:pt x="393" y="14850"/>
                  </a:cubicBezTo>
                  <a:cubicBezTo>
                    <a:pt x="-53" y="14546"/>
                    <a:pt x="-129" y="13908"/>
                    <a:pt x="216" y="13483"/>
                  </a:cubicBezTo>
                  <a:cubicBezTo>
                    <a:pt x="10499" y="420"/>
                    <a:pt x="10499" y="420"/>
                    <a:pt x="10499" y="420"/>
                  </a:cubicBezTo>
                  <a:cubicBezTo>
                    <a:pt x="10852" y="-36"/>
                    <a:pt x="11491" y="-127"/>
                    <a:pt x="11937" y="177"/>
                  </a:cubicBezTo>
                  <a:cubicBezTo>
                    <a:pt x="20949" y="6496"/>
                    <a:pt x="20949" y="6496"/>
                    <a:pt x="20949" y="6496"/>
                  </a:cubicBezTo>
                  <a:cubicBezTo>
                    <a:pt x="21395" y="6800"/>
                    <a:pt x="21471" y="7407"/>
                    <a:pt x="21126" y="7863"/>
                  </a:cubicBezTo>
                  <a:lnTo>
                    <a:pt x="10843" y="20926"/>
                  </a:lnTo>
                  <a:close/>
                </a:path>
              </a:pathLst>
            </a:custGeom>
            <a:solidFill>
              <a:srgbClr val="F5F5F5"/>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9" name="Shape 3756"/>
            <p:cNvSpPr/>
            <p:nvPr/>
          </p:nvSpPr>
          <p:spPr>
            <a:xfrm>
              <a:off x="393994" y="64762"/>
              <a:ext cx="5420978" cy="1504257"/>
            </a:xfrm>
            <a:custGeom>
              <a:avLst/>
              <a:gdLst/>
              <a:ahLst/>
              <a:cxnLst>
                <a:cxn ang="0">
                  <a:pos x="wd2" y="hd2"/>
                </a:cxn>
                <a:cxn ang="5400000">
                  <a:pos x="wd2" y="hd2"/>
                </a:cxn>
                <a:cxn ang="10800000">
                  <a:pos x="wd2" y="hd2"/>
                </a:cxn>
                <a:cxn ang="16200000">
                  <a:pos x="wd2" y="hd2"/>
                </a:cxn>
              </a:cxnLst>
              <a:rect l="0" t="0" r="r" b="b"/>
              <a:pathLst>
                <a:path w="21600" h="21600" extrusionOk="0">
                  <a:moveTo>
                    <a:pt x="0" y="14405"/>
                  </a:moveTo>
                  <a:lnTo>
                    <a:pt x="11327" y="0"/>
                  </a:lnTo>
                  <a:lnTo>
                    <a:pt x="21600" y="7181"/>
                  </a:lnTo>
                  <a:lnTo>
                    <a:pt x="10261" y="21600"/>
                  </a:lnTo>
                  <a:lnTo>
                    <a:pt x="0" y="14405"/>
                  </a:lnTo>
                  <a:close/>
                </a:path>
              </a:pathLst>
            </a:custGeom>
            <a:solidFill>
              <a:srgbClr val="0070C0"/>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10" name="Shape 3757"/>
            <p:cNvSpPr/>
            <p:nvPr/>
          </p:nvSpPr>
          <p:spPr>
            <a:xfrm>
              <a:off x="2969110" y="64762"/>
              <a:ext cx="2845862" cy="15042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7181"/>
                  </a:lnTo>
                  <a:lnTo>
                    <a:pt x="2032" y="0"/>
                  </a:lnTo>
                  <a:lnTo>
                    <a:pt x="0" y="21600"/>
                  </a:lnTo>
                  <a:close/>
                </a:path>
              </a:pathLst>
            </a:custGeom>
            <a:solidFill>
              <a:schemeClr val="accent2">
                <a:alpha val="26000"/>
              </a:schemeClr>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11" name="Shape 3758"/>
            <p:cNvSpPr/>
            <p:nvPr/>
          </p:nvSpPr>
          <p:spPr>
            <a:xfrm>
              <a:off x="1408231" y="1335594"/>
              <a:ext cx="254681" cy="67598"/>
            </a:xfrm>
            <a:custGeom>
              <a:avLst/>
              <a:gdLst/>
              <a:ahLst/>
              <a:cxnLst>
                <a:cxn ang="0">
                  <a:pos x="wd2" y="hd2"/>
                </a:cxn>
                <a:cxn ang="5400000">
                  <a:pos x="wd2" y="hd2"/>
                </a:cxn>
                <a:cxn ang="10800000">
                  <a:pos x="wd2" y="hd2"/>
                </a:cxn>
                <a:cxn ang="16200000">
                  <a:pos x="wd2" y="hd2"/>
                </a:cxn>
              </a:cxnLst>
              <a:rect l="0" t="0" r="r" b="b"/>
              <a:pathLst>
                <a:path w="19174" h="19017" extrusionOk="0">
                  <a:moveTo>
                    <a:pt x="3647" y="17104"/>
                  </a:moveTo>
                  <a:cubicBezTo>
                    <a:pt x="7967" y="20479"/>
                    <a:pt x="13907" y="19129"/>
                    <a:pt x="17147" y="15079"/>
                  </a:cubicBezTo>
                  <a:cubicBezTo>
                    <a:pt x="20387" y="11029"/>
                    <a:pt x="19667" y="4954"/>
                    <a:pt x="15527" y="1579"/>
                  </a:cubicBezTo>
                  <a:cubicBezTo>
                    <a:pt x="11387" y="-1121"/>
                    <a:pt x="5267" y="-446"/>
                    <a:pt x="2027" y="4279"/>
                  </a:cubicBezTo>
                  <a:cubicBezTo>
                    <a:pt x="-1213" y="8329"/>
                    <a:pt x="-493" y="14404"/>
                    <a:pt x="3647" y="17104"/>
                  </a:cubicBezTo>
                  <a:close/>
                </a:path>
              </a:pathLst>
            </a:custGeom>
            <a:solidFill>
              <a:srgbClr val="808183"/>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12" name="Shape 3759"/>
            <p:cNvSpPr/>
            <p:nvPr/>
          </p:nvSpPr>
          <p:spPr>
            <a:xfrm>
              <a:off x="4370285" y="246606"/>
              <a:ext cx="442559" cy="89521"/>
            </a:xfrm>
            <a:custGeom>
              <a:avLst/>
              <a:gdLst/>
              <a:ahLst/>
              <a:cxnLst>
                <a:cxn ang="0">
                  <a:pos x="wd2" y="hd2"/>
                </a:cxn>
                <a:cxn ang="5400000">
                  <a:pos x="wd2" y="hd2"/>
                </a:cxn>
                <a:cxn ang="10800000">
                  <a:pos x="wd2" y="hd2"/>
                </a:cxn>
                <a:cxn ang="16200000">
                  <a:pos x="wd2" y="hd2"/>
                </a:cxn>
              </a:cxnLst>
              <a:rect l="0" t="0" r="r" b="b"/>
              <a:pathLst>
                <a:path w="21311" h="21267" extrusionOk="0">
                  <a:moveTo>
                    <a:pt x="430" y="2274"/>
                  </a:moveTo>
                  <a:cubicBezTo>
                    <a:pt x="-29" y="2274"/>
                    <a:pt x="-144" y="1137"/>
                    <a:pt x="201" y="568"/>
                  </a:cubicBezTo>
                  <a:lnTo>
                    <a:pt x="201" y="568"/>
                  </a:lnTo>
                  <a:cubicBezTo>
                    <a:pt x="545" y="0"/>
                    <a:pt x="1235" y="0"/>
                    <a:pt x="1694" y="0"/>
                  </a:cubicBezTo>
                  <a:cubicBezTo>
                    <a:pt x="20882" y="18758"/>
                    <a:pt x="20882" y="18758"/>
                    <a:pt x="20882" y="18758"/>
                  </a:cubicBezTo>
                  <a:cubicBezTo>
                    <a:pt x="21341" y="19326"/>
                    <a:pt x="21456" y="19895"/>
                    <a:pt x="21111" y="20463"/>
                  </a:cubicBezTo>
                  <a:lnTo>
                    <a:pt x="21111" y="20463"/>
                  </a:lnTo>
                  <a:cubicBezTo>
                    <a:pt x="20767" y="21032"/>
                    <a:pt x="20077" y="21600"/>
                    <a:pt x="19618" y="21032"/>
                  </a:cubicBezTo>
                  <a:lnTo>
                    <a:pt x="430" y="2274"/>
                  </a:lnTo>
                  <a:close/>
                </a:path>
              </a:pathLst>
            </a:custGeom>
            <a:solidFill>
              <a:srgbClr val="808183"/>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grpSp>
        <p:nvGrpSpPr>
          <p:cNvPr id="13" name="组合 7"/>
          <p:cNvGrpSpPr/>
          <p:nvPr/>
        </p:nvGrpSpPr>
        <p:grpSpPr>
          <a:xfrm>
            <a:off x="5286380" y="3103214"/>
            <a:ext cx="632726" cy="494988"/>
            <a:chOff x="7494679" y="2533952"/>
            <a:chExt cx="1176243" cy="920187"/>
          </a:xfrm>
        </p:grpSpPr>
        <p:sp>
          <p:nvSpPr>
            <p:cNvPr id="14" name="Shape 3764"/>
            <p:cNvSpPr/>
            <p:nvPr/>
          </p:nvSpPr>
          <p:spPr>
            <a:xfrm>
              <a:off x="7494679" y="2533952"/>
              <a:ext cx="1176243" cy="920187"/>
            </a:xfrm>
            <a:custGeom>
              <a:avLst/>
              <a:gdLst/>
              <a:ahLst/>
              <a:cxnLst>
                <a:cxn ang="0">
                  <a:pos x="wd2" y="hd2"/>
                </a:cxn>
                <a:cxn ang="5400000">
                  <a:pos x="wd2" y="hd2"/>
                </a:cxn>
                <a:cxn ang="10800000">
                  <a:pos x="wd2" y="hd2"/>
                </a:cxn>
                <a:cxn ang="16200000">
                  <a:pos x="wd2" y="hd2"/>
                </a:cxn>
              </a:cxnLst>
              <a:rect l="0" t="0" r="r" b="b"/>
              <a:pathLst>
                <a:path w="21320" h="21479" extrusionOk="0">
                  <a:moveTo>
                    <a:pt x="13069" y="21479"/>
                  </a:moveTo>
                  <a:lnTo>
                    <a:pt x="10401" y="18393"/>
                  </a:lnTo>
                  <a:cubicBezTo>
                    <a:pt x="4515" y="18269"/>
                    <a:pt x="-140" y="14052"/>
                    <a:pt x="3" y="8974"/>
                  </a:cubicBezTo>
                  <a:cubicBezTo>
                    <a:pt x="146" y="3896"/>
                    <a:pt x="5034" y="-121"/>
                    <a:pt x="10919" y="3"/>
                  </a:cubicBezTo>
                  <a:cubicBezTo>
                    <a:pt x="16805" y="126"/>
                    <a:pt x="21460" y="4343"/>
                    <a:pt x="21317" y="9421"/>
                  </a:cubicBezTo>
                  <a:cubicBezTo>
                    <a:pt x="21211" y="13170"/>
                    <a:pt x="18479" y="16487"/>
                    <a:pt x="14412" y="17807"/>
                  </a:cubicBezTo>
                  <a:close/>
                </a:path>
              </a:pathLst>
            </a:custGeom>
            <a:solidFill>
              <a:srgbClr val="66CCFF"/>
            </a:solidFill>
            <a:ln w="12700">
              <a:miter lim="400000"/>
            </a:ln>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15" name="Shape 3773"/>
            <p:cNvSpPr/>
            <p:nvPr/>
          </p:nvSpPr>
          <p:spPr>
            <a:xfrm>
              <a:off x="7850231" y="2707015"/>
              <a:ext cx="465138" cy="4667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77" y="0"/>
                    <a:pt x="0" y="4877"/>
                    <a:pt x="0" y="10800"/>
                  </a:cubicBezTo>
                  <a:cubicBezTo>
                    <a:pt x="0" y="16723"/>
                    <a:pt x="4877" y="21600"/>
                    <a:pt x="10800" y="21600"/>
                  </a:cubicBezTo>
                  <a:cubicBezTo>
                    <a:pt x="16723" y="21600"/>
                    <a:pt x="21600" y="16723"/>
                    <a:pt x="21600" y="10800"/>
                  </a:cubicBezTo>
                  <a:cubicBezTo>
                    <a:pt x="21600" y="4877"/>
                    <a:pt x="16723" y="0"/>
                    <a:pt x="10800" y="0"/>
                  </a:cubicBezTo>
                  <a:close/>
                  <a:moveTo>
                    <a:pt x="20206" y="10452"/>
                  </a:moveTo>
                  <a:cubicBezTo>
                    <a:pt x="16026" y="10452"/>
                    <a:pt x="16026" y="10452"/>
                    <a:pt x="16026" y="10452"/>
                  </a:cubicBezTo>
                  <a:cubicBezTo>
                    <a:pt x="16026" y="8884"/>
                    <a:pt x="15677" y="7490"/>
                    <a:pt x="15155" y="6097"/>
                  </a:cubicBezTo>
                  <a:cubicBezTo>
                    <a:pt x="16200" y="5748"/>
                    <a:pt x="17071" y="5226"/>
                    <a:pt x="17768" y="4529"/>
                  </a:cubicBezTo>
                  <a:cubicBezTo>
                    <a:pt x="19161" y="6097"/>
                    <a:pt x="20032" y="8187"/>
                    <a:pt x="20206" y="10452"/>
                  </a:cubicBezTo>
                  <a:close/>
                  <a:moveTo>
                    <a:pt x="10452" y="20206"/>
                  </a:moveTo>
                  <a:cubicBezTo>
                    <a:pt x="9232" y="19161"/>
                    <a:pt x="8361" y="17942"/>
                    <a:pt x="7490" y="16548"/>
                  </a:cubicBezTo>
                  <a:cubicBezTo>
                    <a:pt x="8535" y="16200"/>
                    <a:pt x="9406" y="16026"/>
                    <a:pt x="10452" y="16026"/>
                  </a:cubicBezTo>
                  <a:cubicBezTo>
                    <a:pt x="10452" y="20206"/>
                    <a:pt x="10452" y="20206"/>
                    <a:pt x="10452" y="20206"/>
                  </a:cubicBezTo>
                  <a:cubicBezTo>
                    <a:pt x="10452" y="20206"/>
                    <a:pt x="10452" y="20206"/>
                    <a:pt x="10452" y="20206"/>
                  </a:cubicBezTo>
                  <a:close/>
                  <a:moveTo>
                    <a:pt x="11148" y="1394"/>
                  </a:moveTo>
                  <a:cubicBezTo>
                    <a:pt x="12542" y="2439"/>
                    <a:pt x="13587" y="4006"/>
                    <a:pt x="14284" y="5748"/>
                  </a:cubicBezTo>
                  <a:cubicBezTo>
                    <a:pt x="13239" y="6097"/>
                    <a:pt x="12194" y="6271"/>
                    <a:pt x="11148" y="6271"/>
                  </a:cubicBezTo>
                  <a:cubicBezTo>
                    <a:pt x="11148" y="1394"/>
                    <a:pt x="11148" y="1394"/>
                    <a:pt x="11148" y="1394"/>
                  </a:cubicBezTo>
                  <a:cubicBezTo>
                    <a:pt x="11148" y="1394"/>
                    <a:pt x="11148" y="1394"/>
                    <a:pt x="11148" y="1394"/>
                  </a:cubicBezTo>
                  <a:close/>
                  <a:moveTo>
                    <a:pt x="12368" y="1568"/>
                  </a:moveTo>
                  <a:cubicBezTo>
                    <a:pt x="14284" y="1916"/>
                    <a:pt x="16026" y="2787"/>
                    <a:pt x="17419" y="4006"/>
                  </a:cubicBezTo>
                  <a:cubicBezTo>
                    <a:pt x="16548" y="4529"/>
                    <a:pt x="15852" y="5052"/>
                    <a:pt x="14981" y="5400"/>
                  </a:cubicBezTo>
                  <a:cubicBezTo>
                    <a:pt x="14284" y="4006"/>
                    <a:pt x="13413" y="2613"/>
                    <a:pt x="12368" y="1568"/>
                  </a:cubicBezTo>
                  <a:close/>
                  <a:moveTo>
                    <a:pt x="10452" y="1394"/>
                  </a:moveTo>
                  <a:cubicBezTo>
                    <a:pt x="10452" y="6271"/>
                    <a:pt x="10452" y="6271"/>
                    <a:pt x="10452" y="6271"/>
                  </a:cubicBezTo>
                  <a:cubicBezTo>
                    <a:pt x="9406" y="6271"/>
                    <a:pt x="8361" y="6097"/>
                    <a:pt x="7316" y="5748"/>
                  </a:cubicBezTo>
                  <a:cubicBezTo>
                    <a:pt x="8013" y="4006"/>
                    <a:pt x="9058" y="2439"/>
                    <a:pt x="10452" y="1394"/>
                  </a:cubicBezTo>
                  <a:cubicBezTo>
                    <a:pt x="10452" y="1394"/>
                    <a:pt x="10452" y="1394"/>
                    <a:pt x="10452" y="1394"/>
                  </a:cubicBezTo>
                  <a:close/>
                  <a:moveTo>
                    <a:pt x="6619" y="5400"/>
                  </a:moveTo>
                  <a:cubicBezTo>
                    <a:pt x="5748" y="5052"/>
                    <a:pt x="5052" y="4529"/>
                    <a:pt x="4181" y="4006"/>
                  </a:cubicBezTo>
                  <a:cubicBezTo>
                    <a:pt x="5574" y="2787"/>
                    <a:pt x="7316" y="1916"/>
                    <a:pt x="9232" y="1568"/>
                  </a:cubicBezTo>
                  <a:cubicBezTo>
                    <a:pt x="8187" y="2613"/>
                    <a:pt x="7316" y="4006"/>
                    <a:pt x="6619" y="5400"/>
                  </a:cubicBezTo>
                  <a:close/>
                  <a:moveTo>
                    <a:pt x="6968" y="6271"/>
                  </a:moveTo>
                  <a:cubicBezTo>
                    <a:pt x="8187" y="6619"/>
                    <a:pt x="9232" y="6968"/>
                    <a:pt x="10452" y="6968"/>
                  </a:cubicBezTo>
                  <a:cubicBezTo>
                    <a:pt x="10452" y="10452"/>
                    <a:pt x="10452" y="10452"/>
                    <a:pt x="10452" y="10452"/>
                  </a:cubicBezTo>
                  <a:cubicBezTo>
                    <a:pt x="6271" y="10452"/>
                    <a:pt x="6271" y="10452"/>
                    <a:pt x="6271" y="10452"/>
                  </a:cubicBezTo>
                  <a:cubicBezTo>
                    <a:pt x="6271" y="9058"/>
                    <a:pt x="6619" y="7665"/>
                    <a:pt x="6968" y="6271"/>
                  </a:cubicBezTo>
                  <a:close/>
                  <a:moveTo>
                    <a:pt x="10452" y="11148"/>
                  </a:moveTo>
                  <a:cubicBezTo>
                    <a:pt x="10452" y="15329"/>
                    <a:pt x="10452" y="15329"/>
                    <a:pt x="10452" y="15329"/>
                  </a:cubicBezTo>
                  <a:cubicBezTo>
                    <a:pt x="9406" y="15329"/>
                    <a:pt x="8361" y="15503"/>
                    <a:pt x="7316" y="15852"/>
                  </a:cubicBezTo>
                  <a:cubicBezTo>
                    <a:pt x="6619" y="14458"/>
                    <a:pt x="6271" y="12890"/>
                    <a:pt x="6271" y="11148"/>
                  </a:cubicBezTo>
                  <a:lnTo>
                    <a:pt x="10452" y="11148"/>
                  </a:lnTo>
                  <a:close/>
                  <a:moveTo>
                    <a:pt x="9232" y="20032"/>
                  </a:moveTo>
                  <a:cubicBezTo>
                    <a:pt x="7490" y="19858"/>
                    <a:pt x="5923" y="18987"/>
                    <a:pt x="4703" y="17942"/>
                  </a:cubicBezTo>
                  <a:cubicBezTo>
                    <a:pt x="5400" y="17419"/>
                    <a:pt x="6097" y="17071"/>
                    <a:pt x="6968" y="16723"/>
                  </a:cubicBezTo>
                  <a:cubicBezTo>
                    <a:pt x="7490" y="17942"/>
                    <a:pt x="8361" y="19161"/>
                    <a:pt x="9232" y="20032"/>
                  </a:cubicBezTo>
                  <a:close/>
                  <a:moveTo>
                    <a:pt x="11148" y="20206"/>
                  </a:moveTo>
                  <a:cubicBezTo>
                    <a:pt x="11148" y="16026"/>
                    <a:pt x="11148" y="16026"/>
                    <a:pt x="11148" y="16026"/>
                  </a:cubicBezTo>
                  <a:cubicBezTo>
                    <a:pt x="12194" y="16026"/>
                    <a:pt x="13065" y="16200"/>
                    <a:pt x="14110" y="16548"/>
                  </a:cubicBezTo>
                  <a:cubicBezTo>
                    <a:pt x="13239" y="17942"/>
                    <a:pt x="12368" y="19161"/>
                    <a:pt x="11148" y="20206"/>
                  </a:cubicBezTo>
                  <a:cubicBezTo>
                    <a:pt x="11148" y="20206"/>
                    <a:pt x="11148" y="20206"/>
                    <a:pt x="11148" y="20206"/>
                  </a:cubicBezTo>
                  <a:close/>
                  <a:moveTo>
                    <a:pt x="14632" y="16723"/>
                  </a:moveTo>
                  <a:cubicBezTo>
                    <a:pt x="15503" y="17071"/>
                    <a:pt x="16200" y="17419"/>
                    <a:pt x="16897" y="17942"/>
                  </a:cubicBezTo>
                  <a:cubicBezTo>
                    <a:pt x="15677" y="18987"/>
                    <a:pt x="14110" y="19858"/>
                    <a:pt x="12368" y="20032"/>
                  </a:cubicBezTo>
                  <a:cubicBezTo>
                    <a:pt x="13239" y="19161"/>
                    <a:pt x="14110" y="17942"/>
                    <a:pt x="14632" y="16723"/>
                  </a:cubicBezTo>
                  <a:close/>
                  <a:moveTo>
                    <a:pt x="14284" y="15852"/>
                  </a:moveTo>
                  <a:cubicBezTo>
                    <a:pt x="13239" y="15503"/>
                    <a:pt x="12194" y="15329"/>
                    <a:pt x="11148" y="15329"/>
                  </a:cubicBezTo>
                  <a:cubicBezTo>
                    <a:pt x="11148" y="11148"/>
                    <a:pt x="11148" y="11148"/>
                    <a:pt x="11148" y="11148"/>
                  </a:cubicBezTo>
                  <a:cubicBezTo>
                    <a:pt x="15329" y="11148"/>
                    <a:pt x="15329" y="11148"/>
                    <a:pt x="15329" y="11148"/>
                  </a:cubicBezTo>
                  <a:cubicBezTo>
                    <a:pt x="15329" y="12890"/>
                    <a:pt x="14981" y="14458"/>
                    <a:pt x="14284" y="15852"/>
                  </a:cubicBezTo>
                  <a:close/>
                  <a:moveTo>
                    <a:pt x="11148" y="10452"/>
                  </a:moveTo>
                  <a:cubicBezTo>
                    <a:pt x="11148" y="6968"/>
                    <a:pt x="11148" y="6968"/>
                    <a:pt x="11148" y="6968"/>
                  </a:cubicBezTo>
                  <a:cubicBezTo>
                    <a:pt x="12368" y="6968"/>
                    <a:pt x="13413" y="6619"/>
                    <a:pt x="14632" y="6271"/>
                  </a:cubicBezTo>
                  <a:cubicBezTo>
                    <a:pt x="14981" y="7665"/>
                    <a:pt x="15329" y="9058"/>
                    <a:pt x="15329" y="10452"/>
                  </a:cubicBezTo>
                  <a:lnTo>
                    <a:pt x="11148" y="10452"/>
                  </a:lnTo>
                  <a:close/>
                  <a:moveTo>
                    <a:pt x="3832" y="4529"/>
                  </a:moveTo>
                  <a:cubicBezTo>
                    <a:pt x="4529" y="5226"/>
                    <a:pt x="5400" y="5748"/>
                    <a:pt x="6445" y="6097"/>
                  </a:cubicBezTo>
                  <a:cubicBezTo>
                    <a:pt x="5923" y="7490"/>
                    <a:pt x="5574" y="8884"/>
                    <a:pt x="5574" y="10452"/>
                  </a:cubicBezTo>
                  <a:cubicBezTo>
                    <a:pt x="1394" y="10452"/>
                    <a:pt x="1394" y="10452"/>
                    <a:pt x="1394" y="10452"/>
                  </a:cubicBezTo>
                  <a:cubicBezTo>
                    <a:pt x="1568" y="8187"/>
                    <a:pt x="2439" y="6097"/>
                    <a:pt x="3832" y="4529"/>
                  </a:cubicBezTo>
                  <a:close/>
                  <a:moveTo>
                    <a:pt x="1394" y="11148"/>
                  </a:moveTo>
                  <a:cubicBezTo>
                    <a:pt x="5574" y="11148"/>
                    <a:pt x="5574" y="11148"/>
                    <a:pt x="5574" y="11148"/>
                  </a:cubicBezTo>
                  <a:cubicBezTo>
                    <a:pt x="5574" y="12890"/>
                    <a:pt x="5923" y="14632"/>
                    <a:pt x="6619" y="16200"/>
                  </a:cubicBezTo>
                  <a:cubicBezTo>
                    <a:pt x="5748" y="16548"/>
                    <a:pt x="4877" y="16897"/>
                    <a:pt x="4181" y="17419"/>
                  </a:cubicBezTo>
                  <a:cubicBezTo>
                    <a:pt x="2613" y="15852"/>
                    <a:pt x="1568" y="13587"/>
                    <a:pt x="1394" y="11148"/>
                  </a:cubicBezTo>
                  <a:close/>
                  <a:moveTo>
                    <a:pt x="17419" y="17419"/>
                  </a:moveTo>
                  <a:cubicBezTo>
                    <a:pt x="16723" y="16897"/>
                    <a:pt x="15852" y="16548"/>
                    <a:pt x="14981" y="16200"/>
                  </a:cubicBezTo>
                  <a:cubicBezTo>
                    <a:pt x="15677" y="14632"/>
                    <a:pt x="16026" y="12890"/>
                    <a:pt x="16026" y="11148"/>
                  </a:cubicBezTo>
                  <a:cubicBezTo>
                    <a:pt x="20206" y="11148"/>
                    <a:pt x="20206" y="11148"/>
                    <a:pt x="20206" y="11148"/>
                  </a:cubicBezTo>
                  <a:cubicBezTo>
                    <a:pt x="20032" y="13587"/>
                    <a:pt x="18987" y="15852"/>
                    <a:pt x="17419" y="17419"/>
                  </a:cubicBezTo>
                  <a:close/>
                </a:path>
              </a:pathLst>
            </a:custGeom>
            <a:solidFill>
              <a:srgbClr val="FFFFFF"/>
            </a:solidFill>
            <a:ln>
              <a:round/>
            </a:ln>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grpSp>
        <p:nvGrpSpPr>
          <p:cNvPr id="16" name="组合 5"/>
          <p:cNvGrpSpPr/>
          <p:nvPr/>
        </p:nvGrpSpPr>
        <p:grpSpPr>
          <a:xfrm>
            <a:off x="4786314" y="3960470"/>
            <a:ext cx="667373" cy="514281"/>
            <a:chOff x="6477692" y="4157733"/>
            <a:chExt cx="995155" cy="766872"/>
          </a:xfrm>
        </p:grpSpPr>
        <p:sp>
          <p:nvSpPr>
            <p:cNvPr id="17" name="Shape 3770"/>
            <p:cNvSpPr/>
            <p:nvPr/>
          </p:nvSpPr>
          <p:spPr>
            <a:xfrm>
              <a:off x="6477692" y="4157733"/>
              <a:ext cx="995155" cy="766872"/>
            </a:xfrm>
            <a:custGeom>
              <a:avLst/>
              <a:gdLst/>
              <a:ahLst/>
              <a:cxnLst>
                <a:cxn ang="0">
                  <a:pos x="wd2" y="hd2"/>
                </a:cxn>
                <a:cxn ang="5400000">
                  <a:pos x="wd2" y="hd2"/>
                </a:cxn>
                <a:cxn ang="10800000">
                  <a:pos x="wd2" y="hd2"/>
                </a:cxn>
                <a:cxn ang="16200000">
                  <a:pos x="wd2" y="hd2"/>
                </a:cxn>
              </a:cxnLst>
              <a:rect l="0" t="0" r="r" b="b"/>
              <a:pathLst>
                <a:path w="19570" h="20458" extrusionOk="0">
                  <a:moveTo>
                    <a:pt x="17437" y="20458"/>
                  </a:moveTo>
                  <a:lnTo>
                    <a:pt x="13136" y="17249"/>
                  </a:lnTo>
                  <a:cubicBezTo>
                    <a:pt x="8059" y="18931"/>
                    <a:pt x="2444" y="16553"/>
                    <a:pt x="594" y="11939"/>
                  </a:cubicBezTo>
                  <a:cubicBezTo>
                    <a:pt x="-1256" y="7324"/>
                    <a:pt x="1360" y="2221"/>
                    <a:pt x="6437" y="539"/>
                  </a:cubicBezTo>
                  <a:cubicBezTo>
                    <a:pt x="11514" y="-1142"/>
                    <a:pt x="17129" y="1236"/>
                    <a:pt x="18979" y="5850"/>
                  </a:cubicBezTo>
                  <a:cubicBezTo>
                    <a:pt x="20344" y="9256"/>
                    <a:pt x="19298" y="13074"/>
                    <a:pt x="16335" y="15501"/>
                  </a:cubicBezTo>
                  <a:close/>
                </a:path>
              </a:pathLst>
            </a:custGeom>
            <a:solidFill>
              <a:srgbClr val="66CCFF"/>
            </a:solidFill>
            <a:ln w="12700">
              <a:miter lim="400000"/>
            </a:ln>
            <a:effectLst>
              <a:outerShdw blurRad="152400" dist="317500" dir="5400000" rotWithShape="0">
                <a:srgbClr val="000000">
                  <a:alpha val="15000"/>
                </a:srgbClr>
              </a:outerShdw>
            </a:effectLst>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nvGrpSpPr>
            <p:cNvPr id="18" name="Group 3776"/>
            <p:cNvGrpSpPr/>
            <p:nvPr/>
          </p:nvGrpSpPr>
          <p:grpSpPr>
            <a:xfrm>
              <a:off x="6736368" y="4318965"/>
              <a:ext cx="482600" cy="392114"/>
              <a:chOff x="0" y="0"/>
              <a:chExt cx="482600" cy="392114"/>
            </a:xfrm>
          </p:grpSpPr>
          <p:sp>
            <p:nvSpPr>
              <p:cNvPr id="19" name="Shape 3774"/>
              <p:cNvSpPr/>
              <p:nvPr/>
            </p:nvSpPr>
            <p:spPr>
              <a:xfrm>
                <a:off x="331787" y="120650"/>
                <a:ext cx="90488" cy="120650"/>
              </a:xfrm>
              <a:custGeom>
                <a:avLst/>
                <a:gdLst/>
                <a:ahLst/>
                <a:cxnLst>
                  <a:cxn ang="0">
                    <a:pos x="wd2" y="hd2"/>
                  </a:cxn>
                  <a:cxn ang="5400000">
                    <a:pos x="wd2" y="hd2"/>
                  </a:cxn>
                  <a:cxn ang="10800000">
                    <a:pos x="wd2" y="hd2"/>
                  </a:cxn>
                  <a:cxn ang="16200000">
                    <a:pos x="wd2" y="hd2"/>
                  </a:cxn>
                </a:cxnLst>
                <a:rect l="0" t="0" r="r" b="b"/>
                <a:pathLst>
                  <a:path w="21600" h="21600" extrusionOk="0">
                    <a:moveTo>
                      <a:pt x="9900" y="1350"/>
                    </a:moveTo>
                    <a:cubicBezTo>
                      <a:pt x="9900" y="675"/>
                      <a:pt x="8100" y="0"/>
                      <a:pt x="7200" y="0"/>
                    </a:cubicBezTo>
                    <a:cubicBezTo>
                      <a:pt x="3600" y="0"/>
                      <a:pt x="3600" y="0"/>
                      <a:pt x="3600" y="0"/>
                    </a:cubicBezTo>
                    <a:cubicBezTo>
                      <a:pt x="1800" y="0"/>
                      <a:pt x="0" y="1350"/>
                      <a:pt x="0" y="2700"/>
                    </a:cubicBezTo>
                    <a:cubicBezTo>
                      <a:pt x="0" y="18900"/>
                      <a:pt x="0" y="18900"/>
                      <a:pt x="0" y="18900"/>
                    </a:cubicBezTo>
                    <a:cubicBezTo>
                      <a:pt x="0" y="20250"/>
                      <a:pt x="1800" y="21600"/>
                      <a:pt x="3600" y="21600"/>
                    </a:cubicBezTo>
                    <a:cubicBezTo>
                      <a:pt x="18000" y="21600"/>
                      <a:pt x="18000" y="21600"/>
                      <a:pt x="18000" y="21600"/>
                    </a:cubicBezTo>
                    <a:cubicBezTo>
                      <a:pt x="19800" y="21600"/>
                      <a:pt x="21600" y="20250"/>
                      <a:pt x="21600" y="18900"/>
                    </a:cubicBezTo>
                    <a:cubicBezTo>
                      <a:pt x="21600" y="14850"/>
                      <a:pt x="21600" y="14850"/>
                      <a:pt x="21600" y="14850"/>
                    </a:cubicBezTo>
                    <a:cubicBezTo>
                      <a:pt x="21600" y="14175"/>
                      <a:pt x="21600" y="13500"/>
                      <a:pt x="20700" y="13500"/>
                    </a:cubicBezTo>
                    <a:lnTo>
                      <a:pt x="9900" y="1350"/>
                    </a:lnTo>
                    <a:close/>
                    <a:moveTo>
                      <a:pt x="18000" y="18900"/>
                    </a:moveTo>
                    <a:cubicBezTo>
                      <a:pt x="3600" y="18900"/>
                      <a:pt x="3600" y="18900"/>
                      <a:pt x="3600" y="18900"/>
                    </a:cubicBezTo>
                    <a:cubicBezTo>
                      <a:pt x="3600" y="2700"/>
                      <a:pt x="3600" y="2700"/>
                      <a:pt x="3600" y="2700"/>
                    </a:cubicBezTo>
                    <a:cubicBezTo>
                      <a:pt x="7200" y="2700"/>
                      <a:pt x="7200" y="2700"/>
                      <a:pt x="7200" y="2700"/>
                    </a:cubicBezTo>
                    <a:cubicBezTo>
                      <a:pt x="18000" y="14850"/>
                      <a:pt x="18000" y="14850"/>
                      <a:pt x="18000" y="14850"/>
                    </a:cubicBezTo>
                    <a:lnTo>
                      <a:pt x="18000" y="18900"/>
                    </a:ln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20" name="Shape 3775"/>
              <p:cNvSpPr/>
              <p:nvPr/>
            </p:nvSpPr>
            <p:spPr>
              <a:xfrm>
                <a:off x="0" y="0"/>
                <a:ext cx="482600" cy="392114"/>
              </a:xfrm>
              <a:custGeom>
                <a:avLst/>
                <a:gdLst/>
                <a:ahLst/>
                <a:cxnLst>
                  <a:cxn ang="0">
                    <a:pos x="wd2" y="hd2"/>
                  </a:cxn>
                  <a:cxn ang="5400000">
                    <a:pos x="wd2" y="hd2"/>
                  </a:cxn>
                  <a:cxn ang="10800000">
                    <a:pos x="wd2" y="hd2"/>
                  </a:cxn>
                  <a:cxn ang="16200000">
                    <a:pos x="wd2" y="hd2"/>
                  </a:cxn>
                </a:cxnLst>
                <a:rect l="0" t="0" r="r" b="b"/>
                <a:pathLst>
                  <a:path w="21600" h="21600" extrusionOk="0">
                    <a:moveTo>
                      <a:pt x="21263" y="10177"/>
                    </a:moveTo>
                    <a:cubicBezTo>
                      <a:pt x="18563" y="5192"/>
                      <a:pt x="18563" y="5192"/>
                      <a:pt x="18563" y="5192"/>
                    </a:cubicBezTo>
                    <a:cubicBezTo>
                      <a:pt x="18225" y="4569"/>
                      <a:pt x="17550" y="4154"/>
                      <a:pt x="16875" y="4154"/>
                    </a:cubicBezTo>
                    <a:cubicBezTo>
                      <a:pt x="14175" y="4154"/>
                      <a:pt x="14175" y="4154"/>
                      <a:pt x="14175" y="4154"/>
                    </a:cubicBezTo>
                    <a:cubicBezTo>
                      <a:pt x="14175" y="2492"/>
                      <a:pt x="14175" y="2492"/>
                      <a:pt x="14175" y="2492"/>
                    </a:cubicBezTo>
                    <a:cubicBezTo>
                      <a:pt x="14175" y="1038"/>
                      <a:pt x="13331" y="0"/>
                      <a:pt x="12150" y="0"/>
                    </a:cubicBezTo>
                    <a:cubicBezTo>
                      <a:pt x="2025" y="0"/>
                      <a:pt x="2025" y="0"/>
                      <a:pt x="2025" y="0"/>
                    </a:cubicBezTo>
                    <a:cubicBezTo>
                      <a:pt x="844" y="0"/>
                      <a:pt x="0" y="1038"/>
                      <a:pt x="0" y="2492"/>
                    </a:cubicBezTo>
                    <a:cubicBezTo>
                      <a:pt x="0" y="11631"/>
                      <a:pt x="0" y="11631"/>
                      <a:pt x="0" y="11631"/>
                    </a:cubicBezTo>
                    <a:cubicBezTo>
                      <a:pt x="0" y="13085"/>
                      <a:pt x="844" y="14123"/>
                      <a:pt x="2025" y="14123"/>
                    </a:cubicBezTo>
                    <a:cubicBezTo>
                      <a:pt x="2025" y="14123"/>
                      <a:pt x="2025" y="14123"/>
                      <a:pt x="2025" y="14123"/>
                    </a:cubicBezTo>
                    <a:cubicBezTo>
                      <a:pt x="2025" y="16615"/>
                      <a:pt x="2025" y="16615"/>
                      <a:pt x="2025" y="16615"/>
                    </a:cubicBezTo>
                    <a:cubicBezTo>
                      <a:pt x="2025" y="18069"/>
                      <a:pt x="2869" y="19108"/>
                      <a:pt x="4050" y="19108"/>
                    </a:cubicBezTo>
                    <a:cubicBezTo>
                      <a:pt x="4894" y="19108"/>
                      <a:pt x="4894" y="19108"/>
                      <a:pt x="4894" y="19108"/>
                    </a:cubicBezTo>
                    <a:cubicBezTo>
                      <a:pt x="5062" y="20562"/>
                      <a:pt x="6244" y="21600"/>
                      <a:pt x="7425" y="21600"/>
                    </a:cubicBezTo>
                    <a:cubicBezTo>
                      <a:pt x="8606" y="21600"/>
                      <a:pt x="9787" y="20562"/>
                      <a:pt x="9956" y="19108"/>
                    </a:cubicBezTo>
                    <a:cubicBezTo>
                      <a:pt x="13669" y="19108"/>
                      <a:pt x="13669" y="19108"/>
                      <a:pt x="13669" y="19108"/>
                    </a:cubicBezTo>
                    <a:cubicBezTo>
                      <a:pt x="13838" y="20562"/>
                      <a:pt x="15019" y="21600"/>
                      <a:pt x="16200" y="21600"/>
                    </a:cubicBezTo>
                    <a:cubicBezTo>
                      <a:pt x="17381" y="21600"/>
                      <a:pt x="18563" y="20562"/>
                      <a:pt x="18731" y="19108"/>
                    </a:cubicBezTo>
                    <a:cubicBezTo>
                      <a:pt x="19575" y="19108"/>
                      <a:pt x="19575" y="19108"/>
                      <a:pt x="19575" y="19108"/>
                    </a:cubicBezTo>
                    <a:cubicBezTo>
                      <a:pt x="20756" y="19108"/>
                      <a:pt x="21600" y="18069"/>
                      <a:pt x="21600" y="16615"/>
                    </a:cubicBezTo>
                    <a:cubicBezTo>
                      <a:pt x="21600" y="11631"/>
                      <a:pt x="21600" y="11631"/>
                      <a:pt x="21600" y="11631"/>
                    </a:cubicBezTo>
                    <a:cubicBezTo>
                      <a:pt x="21600" y="11215"/>
                      <a:pt x="21431" y="10592"/>
                      <a:pt x="21263" y="10177"/>
                    </a:cubicBezTo>
                    <a:close/>
                    <a:moveTo>
                      <a:pt x="2025" y="12462"/>
                    </a:moveTo>
                    <a:cubicBezTo>
                      <a:pt x="1687" y="12462"/>
                      <a:pt x="1350" y="12046"/>
                      <a:pt x="1350" y="11631"/>
                    </a:cubicBezTo>
                    <a:cubicBezTo>
                      <a:pt x="1350" y="2492"/>
                      <a:pt x="1350" y="2492"/>
                      <a:pt x="1350" y="2492"/>
                    </a:cubicBezTo>
                    <a:cubicBezTo>
                      <a:pt x="1350" y="2077"/>
                      <a:pt x="1687" y="1662"/>
                      <a:pt x="2025" y="1662"/>
                    </a:cubicBezTo>
                    <a:cubicBezTo>
                      <a:pt x="12150" y="1662"/>
                      <a:pt x="12150" y="1662"/>
                      <a:pt x="12150" y="1662"/>
                    </a:cubicBezTo>
                    <a:cubicBezTo>
                      <a:pt x="12488" y="1662"/>
                      <a:pt x="12825" y="2077"/>
                      <a:pt x="12825" y="2492"/>
                    </a:cubicBezTo>
                    <a:cubicBezTo>
                      <a:pt x="12825" y="4154"/>
                      <a:pt x="12825" y="4154"/>
                      <a:pt x="12825" y="4154"/>
                    </a:cubicBezTo>
                    <a:cubicBezTo>
                      <a:pt x="12825" y="5815"/>
                      <a:pt x="12825" y="5815"/>
                      <a:pt x="12825" y="5815"/>
                    </a:cubicBezTo>
                    <a:cubicBezTo>
                      <a:pt x="12825" y="11631"/>
                      <a:pt x="12825" y="11631"/>
                      <a:pt x="12825" y="11631"/>
                    </a:cubicBezTo>
                    <a:cubicBezTo>
                      <a:pt x="12825" y="12046"/>
                      <a:pt x="12488" y="12462"/>
                      <a:pt x="12150" y="12462"/>
                    </a:cubicBezTo>
                    <a:lnTo>
                      <a:pt x="2025" y="12462"/>
                    </a:lnTo>
                    <a:close/>
                    <a:moveTo>
                      <a:pt x="7425" y="19938"/>
                    </a:moveTo>
                    <a:cubicBezTo>
                      <a:pt x="6750" y="19938"/>
                      <a:pt x="6075" y="19108"/>
                      <a:pt x="6075" y="18277"/>
                    </a:cubicBezTo>
                    <a:cubicBezTo>
                      <a:pt x="6075" y="17446"/>
                      <a:pt x="6750" y="16615"/>
                      <a:pt x="7425" y="16615"/>
                    </a:cubicBezTo>
                    <a:cubicBezTo>
                      <a:pt x="8100" y="16615"/>
                      <a:pt x="8775" y="17446"/>
                      <a:pt x="8775" y="18277"/>
                    </a:cubicBezTo>
                    <a:cubicBezTo>
                      <a:pt x="8775" y="19108"/>
                      <a:pt x="8100" y="19938"/>
                      <a:pt x="7425" y="19938"/>
                    </a:cubicBezTo>
                    <a:close/>
                    <a:moveTo>
                      <a:pt x="16200" y="19938"/>
                    </a:moveTo>
                    <a:cubicBezTo>
                      <a:pt x="15525" y="19938"/>
                      <a:pt x="14850" y="19108"/>
                      <a:pt x="14850" y="18277"/>
                    </a:cubicBezTo>
                    <a:cubicBezTo>
                      <a:pt x="14850" y="17446"/>
                      <a:pt x="15525" y="16615"/>
                      <a:pt x="16200" y="16615"/>
                    </a:cubicBezTo>
                    <a:cubicBezTo>
                      <a:pt x="16875" y="16615"/>
                      <a:pt x="17550" y="17446"/>
                      <a:pt x="17550" y="18277"/>
                    </a:cubicBezTo>
                    <a:cubicBezTo>
                      <a:pt x="17550" y="19108"/>
                      <a:pt x="16875" y="19938"/>
                      <a:pt x="16200" y="19938"/>
                    </a:cubicBezTo>
                    <a:close/>
                    <a:moveTo>
                      <a:pt x="20250" y="16615"/>
                    </a:moveTo>
                    <a:cubicBezTo>
                      <a:pt x="20250" y="17031"/>
                      <a:pt x="19913" y="17446"/>
                      <a:pt x="19575" y="17446"/>
                    </a:cubicBezTo>
                    <a:cubicBezTo>
                      <a:pt x="18731" y="17446"/>
                      <a:pt x="18731" y="17446"/>
                      <a:pt x="18731" y="17446"/>
                    </a:cubicBezTo>
                    <a:cubicBezTo>
                      <a:pt x="18563" y="15992"/>
                      <a:pt x="17381" y="14954"/>
                      <a:pt x="16200" y="14954"/>
                    </a:cubicBezTo>
                    <a:cubicBezTo>
                      <a:pt x="15019" y="14954"/>
                      <a:pt x="13838" y="15992"/>
                      <a:pt x="13669" y="17446"/>
                    </a:cubicBezTo>
                    <a:cubicBezTo>
                      <a:pt x="9956" y="17446"/>
                      <a:pt x="9956" y="17446"/>
                      <a:pt x="9956" y="17446"/>
                    </a:cubicBezTo>
                    <a:cubicBezTo>
                      <a:pt x="9787" y="15992"/>
                      <a:pt x="8606" y="14954"/>
                      <a:pt x="7425" y="14954"/>
                    </a:cubicBezTo>
                    <a:cubicBezTo>
                      <a:pt x="6244" y="14954"/>
                      <a:pt x="5062" y="15992"/>
                      <a:pt x="4894" y="17446"/>
                    </a:cubicBezTo>
                    <a:cubicBezTo>
                      <a:pt x="4050" y="17446"/>
                      <a:pt x="4050" y="17446"/>
                      <a:pt x="4050" y="17446"/>
                    </a:cubicBezTo>
                    <a:cubicBezTo>
                      <a:pt x="3712" y="17446"/>
                      <a:pt x="3375" y="17031"/>
                      <a:pt x="3375" y="16615"/>
                    </a:cubicBezTo>
                    <a:cubicBezTo>
                      <a:pt x="3375" y="14123"/>
                      <a:pt x="3375" y="14123"/>
                      <a:pt x="3375" y="14123"/>
                    </a:cubicBezTo>
                    <a:cubicBezTo>
                      <a:pt x="12150" y="14123"/>
                      <a:pt x="12150" y="14123"/>
                      <a:pt x="12150" y="14123"/>
                    </a:cubicBezTo>
                    <a:cubicBezTo>
                      <a:pt x="13331" y="14123"/>
                      <a:pt x="14175" y="13085"/>
                      <a:pt x="14175" y="11631"/>
                    </a:cubicBezTo>
                    <a:cubicBezTo>
                      <a:pt x="14175" y="5815"/>
                      <a:pt x="14175" y="5815"/>
                      <a:pt x="14175" y="5815"/>
                    </a:cubicBezTo>
                    <a:cubicBezTo>
                      <a:pt x="16875" y="5815"/>
                      <a:pt x="16875" y="5815"/>
                      <a:pt x="16875" y="5815"/>
                    </a:cubicBezTo>
                    <a:cubicBezTo>
                      <a:pt x="17044" y="5815"/>
                      <a:pt x="17381" y="6023"/>
                      <a:pt x="17381" y="6231"/>
                    </a:cubicBezTo>
                    <a:cubicBezTo>
                      <a:pt x="20081" y="11215"/>
                      <a:pt x="20081" y="11215"/>
                      <a:pt x="20081" y="11215"/>
                    </a:cubicBezTo>
                    <a:cubicBezTo>
                      <a:pt x="20250" y="11215"/>
                      <a:pt x="20250" y="11423"/>
                      <a:pt x="20250" y="11631"/>
                    </a:cubicBezTo>
                    <a:lnTo>
                      <a:pt x="20250" y="16615"/>
                    </a:ln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grpSp>
      <p:grpSp>
        <p:nvGrpSpPr>
          <p:cNvPr id="21" name="组合 13"/>
          <p:cNvGrpSpPr/>
          <p:nvPr/>
        </p:nvGrpSpPr>
        <p:grpSpPr>
          <a:xfrm>
            <a:off x="5929322" y="3031776"/>
            <a:ext cx="590066" cy="494879"/>
            <a:chOff x="6318243" y="1605367"/>
            <a:chExt cx="1340070" cy="1123896"/>
          </a:xfrm>
        </p:grpSpPr>
        <p:sp>
          <p:nvSpPr>
            <p:cNvPr id="22" name="Shape 3767"/>
            <p:cNvSpPr/>
            <p:nvPr/>
          </p:nvSpPr>
          <p:spPr>
            <a:xfrm>
              <a:off x="6318243" y="1605367"/>
              <a:ext cx="1340070" cy="1123896"/>
            </a:xfrm>
            <a:custGeom>
              <a:avLst/>
              <a:gdLst/>
              <a:ahLst/>
              <a:cxnLst>
                <a:cxn ang="0">
                  <a:pos x="wd2" y="hd2"/>
                </a:cxn>
                <a:cxn ang="5400000">
                  <a:pos x="wd2" y="hd2"/>
                </a:cxn>
                <a:cxn ang="10800000">
                  <a:pos x="wd2" y="hd2"/>
                </a:cxn>
                <a:cxn ang="16200000">
                  <a:pos x="wd2" y="hd2"/>
                </a:cxn>
              </a:cxnLst>
              <a:rect l="0" t="0" r="r" b="b"/>
              <a:pathLst>
                <a:path w="20525" h="21157" extrusionOk="0">
                  <a:moveTo>
                    <a:pt x="11604" y="21157"/>
                  </a:moveTo>
                  <a:lnTo>
                    <a:pt x="9184" y="16854"/>
                  </a:lnTo>
                  <a:cubicBezTo>
                    <a:pt x="3548" y="16364"/>
                    <a:pt x="-538" y="12204"/>
                    <a:pt x="57" y="7563"/>
                  </a:cubicBezTo>
                  <a:cubicBezTo>
                    <a:pt x="652" y="2922"/>
                    <a:pt x="5704" y="-443"/>
                    <a:pt x="11340" y="47"/>
                  </a:cubicBezTo>
                  <a:cubicBezTo>
                    <a:pt x="16976" y="537"/>
                    <a:pt x="21062" y="4697"/>
                    <a:pt x="20467" y="9338"/>
                  </a:cubicBezTo>
                  <a:cubicBezTo>
                    <a:pt x="20027" y="12764"/>
                    <a:pt x="17107" y="15627"/>
                    <a:pt x="13086" y="16575"/>
                  </a:cubicBezTo>
                  <a:close/>
                </a:path>
              </a:pathLst>
            </a:custGeom>
            <a:solidFill>
              <a:srgbClr val="00B0F0"/>
            </a:solidFill>
            <a:ln w="12700">
              <a:miter lim="400000"/>
            </a:ln>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nvGrpSpPr>
            <p:cNvPr id="23" name="Group 3786"/>
            <p:cNvGrpSpPr/>
            <p:nvPr/>
          </p:nvGrpSpPr>
          <p:grpSpPr>
            <a:xfrm>
              <a:off x="6726732" y="1751801"/>
              <a:ext cx="482155" cy="482155"/>
              <a:chOff x="-1" y="-1"/>
              <a:chExt cx="482153" cy="482153"/>
            </a:xfrm>
          </p:grpSpPr>
          <p:sp>
            <p:nvSpPr>
              <p:cNvPr id="24" name="Shape 3777"/>
              <p:cNvSpPr/>
              <p:nvPr/>
            </p:nvSpPr>
            <p:spPr>
              <a:xfrm>
                <a:off x="-1" y="-1"/>
                <a:ext cx="482153" cy="482153"/>
              </a:xfrm>
              <a:custGeom>
                <a:avLst/>
                <a:gdLst/>
                <a:ahLst/>
                <a:cxnLst>
                  <a:cxn ang="0">
                    <a:pos x="wd2" y="hd2"/>
                  </a:cxn>
                  <a:cxn ang="5400000">
                    <a:pos x="wd2" y="hd2"/>
                  </a:cxn>
                  <a:cxn ang="10800000">
                    <a:pos x="wd2" y="hd2"/>
                  </a:cxn>
                  <a:cxn ang="16200000">
                    <a:pos x="wd2" y="hd2"/>
                  </a:cxn>
                </a:cxnLst>
                <a:rect l="0" t="0" r="r" b="b"/>
                <a:pathLst>
                  <a:path w="18960" h="18960" extrusionOk="0">
                    <a:moveTo>
                      <a:pt x="13031" y="751"/>
                    </a:moveTo>
                    <a:cubicBezTo>
                      <a:pt x="8148" y="-1320"/>
                      <a:pt x="2675" y="1047"/>
                      <a:pt x="751" y="5929"/>
                    </a:cubicBezTo>
                    <a:cubicBezTo>
                      <a:pt x="-1320" y="10812"/>
                      <a:pt x="1047" y="16285"/>
                      <a:pt x="5929" y="18209"/>
                    </a:cubicBezTo>
                    <a:cubicBezTo>
                      <a:pt x="10812" y="20280"/>
                      <a:pt x="16285" y="17913"/>
                      <a:pt x="18209" y="13031"/>
                    </a:cubicBezTo>
                    <a:cubicBezTo>
                      <a:pt x="20280" y="8148"/>
                      <a:pt x="17913" y="2675"/>
                      <a:pt x="13031" y="751"/>
                    </a:cubicBezTo>
                    <a:close/>
                    <a:moveTo>
                      <a:pt x="6373" y="17173"/>
                    </a:moveTo>
                    <a:cubicBezTo>
                      <a:pt x="2231" y="15546"/>
                      <a:pt x="159" y="10664"/>
                      <a:pt x="1787" y="6373"/>
                    </a:cubicBezTo>
                    <a:cubicBezTo>
                      <a:pt x="3562" y="2231"/>
                      <a:pt x="8296" y="159"/>
                      <a:pt x="12587" y="1787"/>
                    </a:cubicBezTo>
                    <a:cubicBezTo>
                      <a:pt x="16877" y="3562"/>
                      <a:pt x="18801" y="8296"/>
                      <a:pt x="17173" y="12587"/>
                    </a:cubicBezTo>
                    <a:cubicBezTo>
                      <a:pt x="15546" y="16877"/>
                      <a:pt x="10664" y="18801"/>
                      <a:pt x="6373" y="17173"/>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25" name="Shape 3778"/>
              <p:cNvSpPr/>
              <p:nvPr/>
            </p:nvSpPr>
            <p:spPr>
              <a:xfrm>
                <a:off x="212240" y="212347"/>
                <a:ext cx="57672" cy="59046"/>
              </a:xfrm>
              <a:custGeom>
                <a:avLst/>
                <a:gdLst/>
                <a:ahLst/>
                <a:cxnLst>
                  <a:cxn ang="0">
                    <a:pos x="wd2" y="hd2"/>
                  </a:cxn>
                  <a:cxn ang="5400000">
                    <a:pos x="wd2" y="hd2"/>
                  </a:cxn>
                  <a:cxn ang="10800000">
                    <a:pos x="wd2" y="hd2"/>
                  </a:cxn>
                  <a:cxn ang="16200000">
                    <a:pos x="wd2" y="hd2"/>
                  </a:cxn>
                </a:cxnLst>
                <a:rect l="0" t="0" r="r" b="b"/>
                <a:pathLst>
                  <a:path w="18683" h="18683" extrusionOk="0">
                    <a:moveTo>
                      <a:pt x="12942" y="942"/>
                    </a:moveTo>
                    <a:cubicBezTo>
                      <a:pt x="8142" y="-1458"/>
                      <a:pt x="2142" y="942"/>
                      <a:pt x="942" y="5742"/>
                    </a:cubicBezTo>
                    <a:cubicBezTo>
                      <a:pt x="-1458" y="10542"/>
                      <a:pt x="942" y="16542"/>
                      <a:pt x="5742" y="17742"/>
                    </a:cubicBezTo>
                    <a:cubicBezTo>
                      <a:pt x="10542" y="20142"/>
                      <a:pt x="16542" y="17742"/>
                      <a:pt x="17742" y="12942"/>
                    </a:cubicBezTo>
                    <a:cubicBezTo>
                      <a:pt x="20142" y="8142"/>
                      <a:pt x="17742" y="2142"/>
                      <a:pt x="12942" y="942"/>
                    </a:cubicBezTo>
                    <a:close/>
                    <a:moveTo>
                      <a:pt x="8142" y="14142"/>
                    </a:moveTo>
                    <a:cubicBezTo>
                      <a:pt x="4542" y="12942"/>
                      <a:pt x="3342" y="10542"/>
                      <a:pt x="4542" y="8142"/>
                    </a:cubicBezTo>
                    <a:cubicBezTo>
                      <a:pt x="5742" y="4542"/>
                      <a:pt x="8142" y="3342"/>
                      <a:pt x="11742" y="4542"/>
                    </a:cubicBezTo>
                    <a:cubicBezTo>
                      <a:pt x="14142" y="5742"/>
                      <a:pt x="15342" y="8142"/>
                      <a:pt x="14142" y="11742"/>
                    </a:cubicBezTo>
                    <a:cubicBezTo>
                      <a:pt x="12942" y="14142"/>
                      <a:pt x="10542" y="15342"/>
                      <a:pt x="8142" y="14142"/>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26" name="Shape 3779"/>
              <p:cNvSpPr/>
              <p:nvPr/>
            </p:nvSpPr>
            <p:spPr>
              <a:xfrm>
                <a:off x="151637" y="151635"/>
                <a:ext cx="178879" cy="178880"/>
              </a:xfrm>
              <a:custGeom>
                <a:avLst/>
                <a:gdLst/>
                <a:ahLst/>
                <a:cxnLst>
                  <a:cxn ang="0">
                    <a:pos x="wd2" y="hd2"/>
                  </a:cxn>
                  <a:cxn ang="5400000">
                    <a:pos x="wd2" y="hd2"/>
                  </a:cxn>
                  <a:cxn ang="10800000">
                    <a:pos x="wd2" y="hd2"/>
                  </a:cxn>
                  <a:cxn ang="16200000">
                    <a:pos x="wd2" y="hd2"/>
                  </a:cxn>
                </a:cxnLst>
                <a:rect l="0" t="0" r="r" b="b"/>
                <a:pathLst>
                  <a:path w="19015" h="19015" extrusionOk="0">
                    <a:moveTo>
                      <a:pt x="13107" y="707"/>
                    </a:moveTo>
                    <a:cubicBezTo>
                      <a:pt x="8307" y="-1293"/>
                      <a:pt x="2707" y="1107"/>
                      <a:pt x="707" y="5907"/>
                    </a:cubicBezTo>
                    <a:cubicBezTo>
                      <a:pt x="-1293" y="10707"/>
                      <a:pt x="1107" y="16307"/>
                      <a:pt x="5907" y="18307"/>
                    </a:cubicBezTo>
                    <a:cubicBezTo>
                      <a:pt x="10707" y="20307"/>
                      <a:pt x="16307" y="17907"/>
                      <a:pt x="18307" y="13107"/>
                    </a:cubicBezTo>
                    <a:cubicBezTo>
                      <a:pt x="20307" y="8307"/>
                      <a:pt x="17907" y="2707"/>
                      <a:pt x="13107" y="707"/>
                    </a:cubicBezTo>
                    <a:close/>
                    <a:moveTo>
                      <a:pt x="7107" y="15507"/>
                    </a:moveTo>
                    <a:cubicBezTo>
                      <a:pt x="3907" y="14307"/>
                      <a:pt x="2307" y="10307"/>
                      <a:pt x="3507" y="7107"/>
                    </a:cubicBezTo>
                    <a:cubicBezTo>
                      <a:pt x="4707" y="3907"/>
                      <a:pt x="8707" y="2307"/>
                      <a:pt x="11907" y="3507"/>
                    </a:cubicBezTo>
                    <a:cubicBezTo>
                      <a:pt x="15107" y="4707"/>
                      <a:pt x="16707" y="8707"/>
                      <a:pt x="15507" y="11907"/>
                    </a:cubicBezTo>
                    <a:cubicBezTo>
                      <a:pt x="14307" y="15107"/>
                      <a:pt x="10307" y="16707"/>
                      <a:pt x="7107" y="15507"/>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27" name="Shape 3780"/>
              <p:cNvSpPr/>
              <p:nvPr/>
            </p:nvSpPr>
            <p:spPr>
              <a:xfrm>
                <a:off x="279175" y="276000"/>
                <a:ext cx="74613" cy="75619"/>
              </a:xfrm>
              <a:custGeom>
                <a:avLst/>
                <a:gdLst/>
                <a:ahLst/>
                <a:cxnLst>
                  <a:cxn ang="0">
                    <a:pos x="wd2" y="hd2"/>
                  </a:cxn>
                  <a:cxn ang="5400000">
                    <a:pos x="wd2" y="hd2"/>
                  </a:cxn>
                  <a:cxn ang="10800000">
                    <a:pos x="wd2" y="hd2"/>
                  </a:cxn>
                  <a:cxn ang="16200000">
                    <a:pos x="wd2" y="hd2"/>
                  </a:cxn>
                </a:cxnLst>
                <a:rect l="0" t="0" r="r" b="b"/>
                <a:pathLst>
                  <a:path w="21600" h="20997" extrusionOk="0">
                    <a:moveTo>
                      <a:pt x="21600" y="3086"/>
                    </a:moveTo>
                    <a:cubicBezTo>
                      <a:pt x="21600" y="2057"/>
                      <a:pt x="21600" y="1029"/>
                      <a:pt x="20520" y="0"/>
                    </a:cubicBezTo>
                    <a:cubicBezTo>
                      <a:pt x="19440" y="0"/>
                      <a:pt x="17280" y="0"/>
                      <a:pt x="17280" y="1029"/>
                    </a:cubicBezTo>
                    <a:lnTo>
                      <a:pt x="17280" y="1029"/>
                    </a:lnTo>
                    <a:cubicBezTo>
                      <a:pt x="14040" y="9257"/>
                      <a:pt x="8640" y="14400"/>
                      <a:pt x="1080" y="17486"/>
                    </a:cubicBezTo>
                    <a:cubicBezTo>
                      <a:pt x="0" y="17486"/>
                      <a:pt x="0" y="18514"/>
                      <a:pt x="0" y="19543"/>
                    </a:cubicBezTo>
                    <a:cubicBezTo>
                      <a:pt x="0" y="20571"/>
                      <a:pt x="2160" y="21600"/>
                      <a:pt x="3240" y="20571"/>
                    </a:cubicBezTo>
                    <a:lnTo>
                      <a:pt x="3240" y="20571"/>
                    </a:lnTo>
                    <a:cubicBezTo>
                      <a:pt x="10800" y="17486"/>
                      <a:pt x="17280" y="11314"/>
                      <a:pt x="21600" y="3086"/>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28" name="Shape 3781"/>
              <p:cNvSpPr/>
              <p:nvPr/>
            </p:nvSpPr>
            <p:spPr>
              <a:xfrm>
                <a:off x="301400" y="298225"/>
                <a:ext cx="109538" cy="110513"/>
              </a:xfrm>
              <a:custGeom>
                <a:avLst/>
                <a:gdLst/>
                <a:ahLst/>
                <a:cxnLst>
                  <a:cxn ang="0">
                    <a:pos x="wd2" y="hd2"/>
                  </a:cxn>
                  <a:cxn ang="5400000">
                    <a:pos x="wd2" y="hd2"/>
                  </a:cxn>
                  <a:cxn ang="10800000">
                    <a:pos x="wd2" y="hd2"/>
                  </a:cxn>
                  <a:cxn ang="16200000">
                    <a:pos x="wd2" y="hd2"/>
                  </a:cxn>
                </a:cxnLst>
                <a:rect l="0" t="0" r="r" b="b"/>
                <a:pathLst>
                  <a:path w="21600" h="21178" extrusionOk="0">
                    <a:moveTo>
                      <a:pt x="20110" y="0"/>
                    </a:moveTo>
                    <a:cubicBezTo>
                      <a:pt x="19366" y="0"/>
                      <a:pt x="18621" y="0"/>
                      <a:pt x="18621" y="720"/>
                    </a:cubicBezTo>
                    <a:cubicBezTo>
                      <a:pt x="14897" y="9360"/>
                      <a:pt x="8938" y="15120"/>
                      <a:pt x="745" y="18000"/>
                    </a:cubicBezTo>
                    <a:cubicBezTo>
                      <a:pt x="0" y="18720"/>
                      <a:pt x="0" y="19440"/>
                      <a:pt x="0" y="20160"/>
                    </a:cubicBezTo>
                    <a:cubicBezTo>
                      <a:pt x="745" y="20880"/>
                      <a:pt x="1490" y="21600"/>
                      <a:pt x="2234" y="20880"/>
                    </a:cubicBezTo>
                    <a:lnTo>
                      <a:pt x="2234" y="20880"/>
                    </a:lnTo>
                    <a:cubicBezTo>
                      <a:pt x="10428" y="17280"/>
                      <a:pt x="17876" y="10800"/>
                      <a:pt x="21600" y="2160"/>
                    </a:cubicBezTo>
                    <a:cubicBezTo>
                      <a:pt x="21600" y="1440"/>
                      <a:pt x="20855" y="720"/>
                      <a:pt x="20110" y="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29" name="Shape 3782"/>
              <p:cNvSpPr/>
              <p:nvPr/>
            </p:nvSpPr>
            <p:spPr>
              <a:xfrm>
                <a:off x="290288" y="287113"/>
                <a:ext cx="91468" cy="93664"/>
              </a:xfrm>
              <a:custGeom>
                <a:avLst/>
                <a:gdLst/>
                <a:ahLst/>
                <a:cxnLst>
                  <a:cxn ang="0">
                    <a:pos x="wd2" y="hd2"/>
                  </a:cxn>
                  <a:cxn ang="5400000">
                    <a:pos x="wd2" y="hd2"/>
                  </a:cxn>
                  <a:cxn ang="10800000">
                    <a:pos x="wd2" y="hd2"/>
                  </a:cxn>
                  <a:cxn ang="16200000">
                    <a:pos x="wd2" y="hd2"/>
                  </a:cxn>
                </a:cxnLst>
                <a:rect l="0" t="0" r="r" b="b"/>
                <a:pathLst>
                  <a:path w="21094" h="21600" extrusionOk="0">
                    <a:moveTo>
                      <a:pt x="19872" y="0"/>
                    </a:moveTo>
                    <a:cubicBezTo>
                      <a:pt x="19008" y="0"/>
                      <a:pt x="18144" y="0"/>
                      <a:pt x="17280" y="864"/>
                    </a:cubicBezTo>
                    <a:cubicBezTo>
                      <a:pt x="14688" y="9504"/>
                      <a:pt x="8640" y="14688"/>
                      <a:pt x="864" y="18144"/>
                    </a:cubicBezTo>
                    <a:lnTo>
                      <a:pt x="864" y="18144"/>
                    </a:lnTo>
                    <a:cubicBezTo>
                      <a:pt x="0" y="19008"/>
                      <a:pt x="0" y="19872"/>
                      <a:pt x="0" y="20736"/>
                    </a:cubicBezTo>
                    <a:cubicBezTo>
                      <a:pt x="864" y="21600"/>
                      <a:pt x="1728" y="21600"/>
                      <a:pt x="2592" y="21600"/>
                    </a:cubicBezTo>
                    <a:lnTo>
                      <a:pt x="2592" y="21600"/>
                    </a:lnTo>
                    <a:cubicBezTo>
                      <a:pt x="10368" y="18144"/>
                      <a:pt x="17280" y="11232"/>
                      <a:pt x="20736" y="2592"/>
                    </a:cubicBezTo>
                    <a:cubicBezTo>
                      <a:pt x="21600" y="1728"/>
                      <a:pt x="20736" y="864"/>
                      <a:pt x="19872" y="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30" name="Shape 3783"/>
              <p:cNvSpPr/>
              <p:nvPr/>
            </p:nvSpPr>
            <p:spPr>
              <a:xfrm>
                <a:off x="128363" y="130577"/>
                <a:ext cx="74613" cy="77162"/>
              </a:xfrm>
              <a:custGeom>
                <a:avLst/>
                <a:gdLst/>
                <a:ahLst/>
                <a:cxnLst>
                  <a:cxn ang="0">
                    <a:pos x="wd2" y="hd2"/>
                  </a:cxn>
                  <a:cxn ang="5400000">
                    <a:pos x="wd2" y="hd2"/>
                  </a:cxn>
                  <a:cxn ang="10800000">
                    <a:pos x="wd2" y="hd2"/>
                  </a:cxn>
                  <a:cxn ang="16200000">
                    <a:pos x="wd2" y="hd2"/>
                  </a:cxn>
                </a:cxnLst>
                <a:rect l="0" t="0" r="r" b="b"/>
                <a:pathLst>
                  <a:path w="21600" h="20997" extrusionOk="0">
                    <a:moveTo>
                      <a:pt x="21600" y="1454"/>
                    </a:moveTo>
                    <a:cubicBezTo>
                      <a:pt x="21600" y="426"/>
                      <a:pt x="19440" y="-603"/>
                      <a:pt x="18360" y="426"/>
                    </a:cubicBezTo>
                    <a:lnTo>
                      <a:pt x="18360" y="426"/>
                    </a:lnTo>
                    <a:cubicBezTo>
                      <a:pt x="10800" y="3511"/>
                      <a:pt x="4320" y="9683"/>
                      <a:pt x="0" y="17911"/>
                    </a:cubicBezTo>
                    <a:lnTo>
                      <a:pt x="0" y="17911"/>
                    </a:lnTo>
                    <a:cubicBezTo>
                      <a:pt x="0" y="18940"/>
                      <a:pt x="0" y="19968"/>
                      <a:pt x="1080" y="20997"/>
                    </a:cubicBezTo>
                    <a:cubicBezTo>
                      <a:pt x="2160" y="20997"/>
                      <a:pt x="4320" y="20997"/>
                      <a:pt x="4320" y="19968"/>
                    </a:cubicBezTo>
                    <a:lnTo>
                      <a:pt x="4320" y="19968"/>
                    </a:lnTo>
                    <a:cubicBezTo>
                      <a:pt x="7560" y="11740"/>
                      <a:pt x="12960" y="6597"/>
                      <a:pt x="20520" y="3511"/>
                    </a:cubicBezTo>
                    <a:cubicBezTo>
                      <a:pt x="21600" y="3511"/>
                      <a:pt x="21600" y="2483"/>
                      <a:pt x="21600" y="1454"/>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31" name="Shape 3784"/>
              <p:cNvSpPr/>
              <p:nvPr/>
            </p:nvSpPr>
            <p:spPr>
              <a:xfrm>
                <a:off x="71213" y="75001"/>
                <a:ext cx="109538" cy="110513"/>
              </a:xfrm>
              <a:custGeom>
                <a:avLst/>
                <a:gdLst/>
                <a:ahLst/>
                <a:cxnLst>
                  <a:cxn ang="0">
                    <a:pos x="wd2" y="hd2"/>
                  </a:cxn>
                  <a:cxn ang="5400000">
                    <a:pos x="wd2" y="hd2"/>
                  </a:cxn>
                  <a:cxn ang="10800000">
                    <a:pos x="wd2" y="hd2"/>
                  </a:cxn>
                  <a:cxn ang="16200000">
                    <a:pos x="wd2" y="hd2"/>
                  </a:cxn>
                </a:cxnLst>
                <a:rect l="0" t="0" r="r" b="b"/>
                <a:pathLst>
                  <a:path w="21600" h="21178" extrusionOk="0">
                    <a:moveTo>
                      <a:pt x="21600" y="1018"/>
                    </a:moveTo>
                    <a:cubicBezTo>
                      <a:pt x="20855" y="298"/>
                      <a:pt x="20110" y="-422"/>
                      <a:pt x="19366" y="298"/>
                    </a:cubicBezTo>
                    <a:lnTo>
                      <a:pt x="19366" y="298"/>
                    </a:lnTo>
                    <a:cubicBezTo>
                      <a:pt x="11172" y="3898"/>
                      <a:pt x="3724" y="10378"/>
                      <a:pt x="0" y="19018"/>
                    </a:cubicBezTo>
                    <a:cubicBezTo>
                      <a:pt x="0" y="19738"/>
                      <a:pt x="745" y="20458"/>
                      <a:pt x="1490" y="21178"/>
                    </a:cubicBezTo>
                    <a:cubicBezTo>
                      <a:pt x="2234" y="21178"/>
                      <a:pt x="2979" y="21178"/>
                      <a:pt x="2979" y="20458"/>
                    </a:cubicBezTo>
                    <a:cubicBezTo>
                      <a:pt x="6703" y="11818"/>
                      <a:pt x="12662" y="6058"/>
                      <a:pt x="20855" y="3178"/>
                    </a:cubicBezTo>
                    <a:cubicBezTo>
                      <a:pt x="21600" y="2458"/>
                      <a:pt x="21600" y="1738"/>
                      <a:pt x="21600" y="1018"/>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32" name="Shape 3785"/>
              <p:cNvSpPr/>
              <p:nvPr/>
            </p:nvSpPr>
            <p:spPr>
              <a:xfrm>
                <a:off x="100395" y="102963"/>
                <a:ext cx="91468" cy="93664"/>
              </a:xfrm>
              <a:custGeom>
                <a:avLst/>
                <a:gdLst/>
                <a:ahLst/>
                <a:cxnLst>
                  <a:cxn ang="0">
                    <a:pos x="wd2" y="hd2"/>
                  </a:cxn>
                  <a:cxn ang="5400000">
                    <a:pos x="wd2" y="hd2"/>
                  </a:cxn>
                  <a:cxn ang="10800000">
                    <a:pos x="wd2" y="hd2"/>
                  </a:cxn>
                  <a:cxn ang="16200000">
                    <a:pos x="wd2" y="hd2"/>
                  </a:cxn>
                </a:cxnLst>
                <a:rect l="0" t="0" r="r" b="b"/>
                <a:pathLst>
                  <a:path w="21094" h="21600" extrusionOk="0">
                    <a:moveTo>
                      <a:pt x="20230" y="3456"/>
                    </a:moveTo>
                    <a:cubicBezTo>
                      <a:pt x="21094" y="2592"/>
                      <a:pt x="21094" y="1728"/>
                      <a:pt x="21094" y="864"/>
                    </a:cubicBezTo>
                    <a:cubicBezTo>
                      <a:pt x="20230" y="0"/>
                      <a:pt x="19366" y="0"/>
                      <a:pt x="18502" y="0"/>
                    </a:cubicBezTo>
                    <a:lnTo>
                      <a:pt x="18502" y="0"/>
                    </a:lnTo>
                    <a:cubicBezTo>
                      <a:pt x="10726" y="3456"/>
                      <a:pt x="3814" y="10368"/>
                      <a:pt x="358" y="19008"/>
                    </a:cubicBezTo>
                    <a:cubicBezTo>
                      <a:pt x="-506" y="19872"/>
                      <a:pt x="358" y="20736"/>
                      <a:pt x="1222" y="21600"/>
                    </a:cubicBezTo>
                    <a:cubicBezTo>
                      <a:pt x="2086" y="21600"/>
                      <a:pt x="2950" y="21600"/>
                      <a:pt x="3814" y="20736"/>
                    </a:cubicBezTo>
                    <a:cubicBezTo>
                      <a:pt x="6406" y="12096"/>
                      <a:pt x="12454" y="6912"/>
                      <a:pt x="20230" y="3456"/>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grpSp>
      <p:grpSp>
        <p:nvGrpSpPr>
          <p:cNvPr id="33" name="组合 4"/>
          <p:cNvGrpSpPr/>
          <p:nvPr/>
        </p:nvGrpSpPr>
        <p:grpSpPr>
          <a:xfrm>
            <a:off x="5857884" y="3603280"/>
            <a:ext cx="766118" cy="577405"/>
            <a:chOff x="7494528" y="3523105"/>
            <a:chExt cx="1766836" cy="1331622"/>
          </a:xfrm>
        </p:grpSpPr>
        <p:sp>
          <p:nvSpPr>
            <p:cNvPr id="34" name="Shape 3761"/>
            <p:cNvSpPr/>
            <p:nvPr/>
          </p:nvSpPr>
          <p:spPr>
            <a:xfrm>
              <a:off x="7494528" y="3523105"/>
              <a:ext cx="1766836" cy="1331622"/>
            </a:xfrm>
            <a:custGeom>
              <a:avLst/>
              <a:gdLst/>
              <a:ahLst/>
              <a:cxnLst>
                <a:cxn ang="0">
                  <a:pos x="wd2" y="hd2"/>
                </a:cxn>
                <a:cxn ang="5400000">
                  <a:pos x="wd2" y="hd2"/>
                </a:cxn>
                <a:cxn ang="10800000">
                  <a:pos x="wd2" y="hd2"/>
                </a:cxn>
                <a:cxn ang="16200000">
                  <a:pos x="wd2" y="hd2"/>
                </a:cxn>
              </a:cxnLst>
              <a:rect l="0" t="0" r="r" b="b"/>
              <a:pathLst>
                <a:path w="18912" h="20317" extrusionOk="0">
                  <a:moveTo>
                    <a:pt x="5517" y="20317"/>
                  </a:moveTo>
                  <a:lnTo>
                    <a:pt x="4810" y="16894"/>
                  </a:lnTo>
                  <a:cubicBezTo>
                    <a:pt x="262" y="14444"/>
                    <a:pt x="-1344" y="8937"/>
                    <a:pt x="1222" y="4594"/>
                  </a:cubicBezTo>
                  <a:cubicBezTo>
                    <a:pt x="3788" y="251"/>
                    <a:pt x="9555" y="-1283"/>
                    <a:pt x="14102" y="1168"/>
                  </a:cubicBezTo>
                  <a:cubicBezTo>
                    <a:pt x="18650" y="3618"/>
                    <a:pt x="20256" y="9125"/>
                    <a:pt x="17690" y="13468"/>
                  </a:cubicBezTo>
                  <a:cubicBezTo>
                    <a:pt x="15796" y="16673"/>
                    <a:pt x="12054" y="18460"/>
                    <a:pt x="8233" y="17984"/>
                  </a:cubicBezTo>
                  <a:close/>
                </a:path>
              </a:pathLst>
            </a:custGeom>
            <a:solidFill>
              <a:srgbClr val="00B0F0"/>
            </a:solidFill>
            <a:ln w="12700">
              <a:miter lim="400000"/>
            </a:ln>
            <a:effectLst>
              <a:outerShdw blurRad="152400" dist="317500" dir="5400000" rotWithShape="0">
                <a:srgbClr val="000000">
                  <a:alpha val="15000"/>
                </a:srgbClr>
              </a:outerShdw>
            </a:effectLst>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nvGrpSpPr>
            <p:cNvPr id="35" name="Group 3789"/>
            <p:cNvGrpSpPr/>
            <p:nvPr/>
          </p:nvGrpSpPr>
          <p:grpSpPr>
            <a:xfrm>
              <a:off x="8175619" y="3898882"/>
              <a:ext cx="480291" cy="466725"/>
              <a:chOff x="0" y="0"/>
              <a:chExt cx="480291" cy="466725"/>
            </a:xfrm>
          </p:grpSpPr>
          <p:sp>
            <p:nvSpPr>
              <p:cNvPr id="36" name="Shape 3787"/>
              <p:cNvSpPr/>
              <p:nvPr/>
            </p:nvSpPr>
            <p:spPr>
              <a:xfrm>
                <a:off x="239711" y="255588"/>
                <a:ext cx="60327" cy="6032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37" name="Shape 3788"/>
              <p:cNvSpPr/>
              <p:nvPr/>
            </p:nvSpPr>
            <p:spPr>
              <a:xfrm>
                <a:off x="0" y="0"/>
                <a:ext cx="480291" cy="466725"/>
              </a:xfrm>
              <a:custGeom>
                <a:avLst/>
                <a:gdLst/>
                <a:ahLst/>
                <a:cxnLst>
                  <a:cxn ang="0">
                    <a:pos x="wd2" y="hd2"/>
                  </a:cxn>
                  <a:cxn ang="5400000">
                    <a:pos x="wd2" y="hd2"/>
                  </a:cxn>
                  <a:cxn ang="10800000">
                    <a:pos x="wd2" y="hd2"/>
                  </a:cxn>
                  <a:cxn ang="16200000">
                    <a:pos x="wd2" y="hd2"/>
                  </a:cxn>
                </a:cxnLst>
                <a:rect l="0" t="0" r="r" b="b"/>
                <a:pathLst>
                  <a:path w="20945" h="21600" extrusionOk="0">
                    <a:moveTo>
                      <a:pt x="18982" y="8361"/>
                    </a:moveTo>
                    <a:cubicBezTo>
                      <a:pt x="18982" y="8361"/>
                      <a:pt x="18982" y="8361"/>
                      <a:pt x="18982" y="8361"/>
                    </a:cubicBezTo>
                    <a:cubicBezTo>
                      <a:pt x="18982" y="4181"/>
                      <a:pt x="18982" y="4181"/>
                      <a:pt x="18982" y="4181"/>
                    </a:cubicBezTo>
                    <a:cubicBezTo>
                      <a:pt x="18982" y="3832"/>
                      <a:pt x="18982" y="3832"/>
                      <a:pt x="18982" y="3832"/>
                    </a:cubicBezTo>
                    <a:cubicBezTo>
                      <a:pt x="18982" y="2090"/>
                      <a:pt x="18982" y="2090"/>
                      <a:pt x="18982" y="2090"/>
                    </a:cubicBezTo>
                    <a:cubicBezTo>
                      <a:pt x="18982" y="871"/>
                      <a:pt x="18164" y="0"/>
                      <a:pt x="17018" y="0"/>
                    </a:cubicBezTo>
                    <a:cubicBezTo>
                      <a:pt x="14400" y="0"/>
                      <a:pt x="14400" y="0"/>
                      <a:pt x="14400" y="0"/>
                    </a:cubicBezTo>
                    <a:cubicBezTo>
                      <a:pt x="3600" y="0"/>
                      <a:pt x="3600" y="0"/>
                      <a:pt x="3600" y="0"/>
                    </a:cubicBezTo>
                    <a:cubicBezTo>
                      <a:pt x="1636" y="0"/>
                      <a:pt x="0" y="1742"/>
                      <a:pt x="0" y="3832"/>
                    </a:cubicBezTo>
                    <a:cubicBezTo>
                      <a:pt x="0" y="17768"/>
                      <a:pt x="0" y="17768"/>
                      <a:pt x="0" y="17768"/>
                    </a:cubicBezTo>
                    <a:cubicBezTo>
                      <a:pt x="0" y="19858"/>
                      <a:pt x="1636" y="21600"/>
                      <a:pt x="3600" y="21600"/>
                    </a:cubicBezTo>
                    <a:cubicBezTo>
                      <a:pt x="15382" y="21600"/>
                      <a:pt x="15382" y="21600"/>
                      <a:pt x="15382" y="21600"/>
                    </a:cubicBezTo>
                    <a:cubicBezTo>
                      <a:pt x="17345" y="21600"/>
                      <a:pt x="18982" y="19858"/>
                      <a:pt x="18982" y="17768"/>
                    </a:cubicBezTo>
                    <a:cubicBezTo>
                      <a:pt x="18982" y="16723"/>
                      <a:pt x="18982" y="16723"/>
                      <a:pt x="18982" y="16723"/>
                    </a:cubicBezTo>
                    <a:cubicBezTo>
                      <a:pt x="18982" y="16723"/>
                      <a:pt x="18982" y="16723"/>
                      <a:pt x="18982" y="16723"/>
                    </a:cubicBezTo>
                    <a:cubicBezTo>
                      <a:pt x="21600" y="14632"/>
                      <a:pt x="21600" y="10452"/>
                      <a:pt x="18982" y="8361"/>
                    </a:cubicBezTo>
                    <a:close/>
                    <a:moveTo>
                      <a:pt x="3600" y="1394"/>
                    </a:moveTo>
                    <a:cubicBezTo>
                      <a:pt x="14400" y="1394"/>
                      <a:pt x="14400" y="1394"/>
                      <a:pt x="14400" y="1394"/>
                    </a:cubicBezTo>
                    <a:cubicBezTo>
                      <a:pt x="17018" y="1394"/>
                      <a:pt x="17018" y="1394"/>
                      <a:pt x="17018" y="1394"/>
                    </a:cubicBezTo>
                    <a:cubicBezTo>
                      <a:pt x="17345" y="1394"/>
                      <a:pt x="17673" y="1742"/>
                      <a:pt x="17673" y="2090"/>
                    </a:cubicBezTo>
                    <a:cubicBezTo>
                      <a:pt x="17673" y="3832"/>
                      <a:pt x="17673" y="3832"/>
                      <a:pt x="17673" y="3832"/>
                    </a:cubicBezTo>
                    <a:cubicBezTo>
                      <a:pt x="17673" y="4181"/>
                      <a:pt x="17673" y="4181"/>
                      <a:pt x="17673" y="4181"/>
                    </a:cubicBezTo>
                    <a:cubicBezTo>
                      <a:pt x="17673" y="6445"/>
                      <a:pt x="17673" y="6445"/>
                      <a:pt x="17673" y="6445"/>
                    </a:cubicBezTo>
                    <a:cubicBezTo>
                      <a:pt x="17509" y="6271"/>
                      <a:pt x="17182" y="6271"/>
                      <a:pt x="17018" y="6271"/>
                    </a:cubicBezTo>
                    <a:cubicBezTo>
                      <a:pt x="17018" y="6271"/>
                      <a:pt x="17018" y="6271"/>
                      <a:pt x="17018" y="6271"/>
                    </a:cubicBezTo>
                    <a:cubicBezTo>
                      <a:pt x="17018" y="5574"/>
                      <a:pt x="17018" y="5574"/>
                      <a:pt x="17018" y="5574"/>
                    </a:cubicBezTo>
                    <a:cubicBezTo>
                      <a:pt x="17018" y="4181"/>
                      <a:pt x="17018" y="4181"/>
                      <a:pt x="17018" y="4181"/>
                    </a:cubicBezTo>
                    <a:cubicBezTo>
                      <a:pt x="17018" y="2787"/>
                      <a:pt x="17018" y="2787"/>
                      <a:pt x="17018" y="2787"/>
                    </a:cubicBezTo>
                    <a:cubicBezTo>
                      <a:pt x="17018" y="2439"/>
                      <a:pt x="16691" y="2090"/>
                      <a:pt x="16364" y="2090"/>
                    </a:cubicBezTo>
                    <a:cubicBezTo>
                      <a:pt x="2618" y="2090"/>
                      <a:pt x="2618" y="2090"/>
                      <a:pt x="2618" y="2090"/>
                    </a:cubicBezTo>
                    <a:cubicBezTo>
                      <a:pt x="2291" y="2090"/>
                      <a:pt x="1964" y="2439"/>
                      <a:pt x="1964" y="2787"/>
                    </a:cubicBezTo>
                    <a:cubicBezTo>
                      <a:pt x="1964" y="4181"/>
                      <a:pt x="1964" y="4181"/>
                      <a:pt x="1964" y="4181"/>
                    </a:cubicBezTo>
                    <a:cubicBezTo>
                      <a:pt x="1964" y="5574"/>
                      <a:pt x="1964" y="5574"/>
                      <a:pt x="1964" y="5574"/>
                    </a:cubicBezTo>
                    <a:cubicBezTo>
                      <a:pt x="1636" y="5052"/>
                      <a:pt x="1309" y="4529"/>
                      <a:pt x="1309" y="3832"/>
                    </a:cubicBezTo>
                    <a:cubicBezTo>
                      <a:pt x="1309" y="2439"/>
                      <a:pt x="2291" y="1394"/>
                      <a:pt x="3600" y="1394"/>
                    </a:cubicBezTo>
                    <a:close/>
                    <a:moveTo>
                      <a:pt x="16364" y="3484"/>
                    </a:moveTo>
                    <a:cubicBezTo>
                      <a:pt x="2618" y="3484"/>
                      <a:pt x="2618" y="3484"/>
                      <a:pt x="2618" y="3484"/>
                    </a:cubicBezTo>
                    <a:cubicBezTo>
                      <a:pt x="2618" y="2787"/>
                      <a:pt x="2618" y="2787"/>
                      <a:pt x="2618" y="2787"/>
                    </a:cubicBezTo>
                    <a:cubicBezTo>
                      <a:pt x="16364" y="2787"/>
                      <a:pt x="16364" y="2787"/>
                      <a:pt x="16364" y="2787"/>
                    </a:cubicBezTo>
                    <a:lnTo>
                      <a:pt x="16364" y="3484"/>
                    </a:lnTo>
                    <a:close/>
                    <a:moveTo>
                      <a:pt x="16364" y="4181"/>
                    </a:moveTo>
                    <a:cubicBezTo>
                      <a:pt x="16364" y="4877"/>
                      <a:pt x="16364" y="4877"/>
                      <a:pt x="16364" y="4877"/>
                    </a:cubicBezTo>
                    <a:cubicBezTo>
                      <a:pt x="2618" y="4877"/>
                      <a:pt x="2618" y="4877"/>
                      <a:pt x="2618" y="4877"/>
                    </a:cubicBezTo>
                    <a:cubicBezTo>
                      <a:pt x="2618" y="4181"/>
                      <a:pt x="2618" y="4181"/>
                      <a:pt x="2618" y="4181"/>
                    </a:cubicBezTo>
                    <a:lnTo>
                      <a:pt x="16364" y="4181"/>
                    </a:lnTo>
                    <a:close/>
                    <a:moveTo>
                      <a:pt x="16364" y="5574"/>
                    </a:moveTo>
                    <a:cubicBezTo>
                      <a:pt x="16364" y="6271"/>
                      <a:pt x="16364" y="6271"/>
                      <a:pt x="16364" y="6271"/>
                    </a:cubicBezTo>
                    <a:cubicBezTo>
                      <a:pt x="14400" y="6271"/>
                      <a:pt x="14400" y="6271"/>
                      <a:pt x="14400" y="6271"/>
                    </a:cubicBezTo>
                    <a:cubicBezTo>
                      <a:pt x="3600" y="6271"/>
                      <a:pt x="3600" y="6271"/>
                      <a:pt x="3600" y="6271"/>
                    </a:cubicBezTo>
                    <a:cubicBezTo>
                      <a:pt x="3273" y="6271"/>
                      <a:pt x="2945" y="6097"/>
                      <a:pt x="2618" y="6097"/>
                    </a:cubicBezTo>
                    <a:cubicBezTo>
                      <a:pt x="2618" y="5574"/>
                      <a:pt x="2618" y="5574"/>
                      <a:pt x="2618" y="5574"/>
                    </a:cubicBezTo>
                    <a:lnTo>
                      <a:pt x="16364" y="5574"/>
                    </a:lnTo>
                    <a:close/>
                    <a:moveTo>
                      <a:pt x="17673" y="17768"/>
                    </a:moveTo>
                    <a:cubicBezTo>
                      <a:pt x="17673" y="19161"/>
                      <a:pt x="16691" y="20206"/>
                      <a:pt x="15382" y="20206"/>
                    </a:cubicBezTo>
                    <a:cubicBezTo>
                      <a:pt x="3600" y="20206"/>
                      <a:pt x="3600" y="20206"/>
                      <a:pt x="3600" y="20206"/>
                    </a:cubicBezTo>
                    <a:cubicBezTo>
                      <a:pt x="2291" y="20206"/>
                      <a:pt x="1309" y="19161"/>
                      <a:pt x="1309" y="17768"/>
                    </a:cubicBezTo>
                    <a:cubicBezTo>
                      <a:pt x="1309" y="6794"/>
                      <a:pt x="1309" y="6794"/>
                      <a:pt x="1309" y="6794"/>
                    </a:cubicBezTo>
                    <a:cubicBezTo>
                      <a:pt x="1964" y="7316"/>
                      <a:pt x="2782" y="7665"/>
                      <a:pt x="3600" y="7665"/>
                    </a:cubicBezTo>
                    <a:cubicBezTo>
                      <a:pt x="14400" y="7665"/>
                      <a:pt x="14400" y="7665"/>
                      <a:pt x="14400" y="7665"/>
                    </a:cubicBezTo>
                    <a:cubicBezTo>
                      <a:pt x="17018" y="7665"/>
                      <a:pt x="17018" y="7665"/>
                      <a:pt x="17018" y="7665"/>
                    </a:cubicBezTo>
                    <a:cubicBezTo>
                      <a:pt x="17345" y="7665"/>
                      <a:pt x="17673" y="8013"/>
                      <a:pt x="17673" y="8361"/>
                    </a:cubicBezTo>
                    <a:cubicBezTo>
                      <a:pt x="17673" y="9755"/>
                      <a:pt x="17673" y="9755"/>
                      <a:pt x="17673" y="9755"/>
                    </a:cubicBezTo>
                    <a:cubicBezTo>
                      <a:pt x="11782" y="9755"/>
                      <a:pt x="11782" y="9755"/>
                      <a:pt x="11782" y="9755"/>
                    </a:cubicBezTo>
                    <a:cubicBezTo>
                      <a:pt x="9982" y="9755"/>
                      <a:pt x="8509" y="11323"/>
                      <a:pt x="8509" y="13239"/>
                    </a:cubicBezTo>
                    <a:cubicBezTo>
                      <a:pt x="8509" y="15155"/>
                      <a:pt x="9982" y="16723"/>
                      <a:pt x="11782" y="16723"/>
                    </a:cubicBezTo>
                    <a:cubicBezTo>
                      <a:pt x="17673" y="16723"/>
                      <a:pt x="17673" y="16723"/>
                      <a:pt x="17673" y="16723"/>
                    </a:cubicBezTo>
                    <a:lnTo>
                      <a:pt x="17673" y="17768"/>
                    </a:lnTo>
                    <a:close/>
                    <a:moveTo>
                      <a:pt x="18491" y="15329"/>
                    </a:moveTo>
                    <a:cubicBezTo>
                      <a:pt x="11782" y="15329"/>
                      <a:pt x="11782" y="15329"/>
                      <a:pt x="11782" y="15329"/>
                    </a:cubicBezTo>
                    <a:cubicBezTo>
                      <a:pt x="10636" y="15329"/>
                      <a:pt x="9818" y="14458"/>
                      <a:pt x="9818" y="13239"/>
                    </a:cubicBezTo>
                    <a:cubicBezTo>
                      <a:pt x="9818" y="12019"/>
                      <a:pt x="10636" y="11148"/>
                      <a:pt x="11782" y="11148"/>
                    </a:cubicBezTo>
                    <a:cubicBezTo>
                      <a:pt x="17673" y="11148"/>
                      <a:pt x="17673" y="11148"/>
                      <a:pt x="17673" y="11148"/>
                    </a:cubicBezTo>
                    <a:cubicBezTo>
                      <a:pt x="18000" y="11148"/>
                      <a:pt x="18491" y="10974"/>
                      <a:pt x="18655" y="10626"/>
                    </a:cubicBezTo>
                    <a:cubicBezTo>
                      <a:pt x="18818" y="10452"/>
                      <a:pt x="18818" y="10452"/>
                      <a:pt x="18818" y="10277"/>
                    </a:cubicBezTo>
                    <a:cubicBezTo>
                      <a:pt x="18818" y="10277"/>
                      <a:pt x="18982" y="10277"/>
                      <a:pt x="18982" y="10277"/>
                    </a:cubicBezTo>
                    <a:cubicBezTo>
                      <a:pt x="19309" y="10800"/>
                      <a:pt x="19636" y="11671"/>
                      <a:pt x="19636" y="12542"/>
                    </a:cubicBezTo>
                    <a:cubicBezTo>
                      <a:pt x="19636" y="13587"/>
                      <a:pt x="19309" y="14632"/>
                      <a:pt x="18491" y="15329"/>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grpSp>
      <p:grpSp>
        <p:nvGrpSpPr>
          <p:cNvPr id="38" name="组合 9"/>
          <p:cNvGrpSpPr/>
          <p:nvPr/>
        </p:nvGrpSpPr>
        <p:grpSpPr>
          <a:xfrm>
            <a:off x="5643570" y="4174784"/>
            <a:ext cx="630195" cy="485633"/>
            <a:chOff x="9471015" y="1614613"/>
            <a:chExt cx="995154" cy="766873"/>
          </a:xfrm>
        </p:grpSpPr>
        <p:sp>
          <p:nvSpPr>
            <p:cNvPr id="39" name="Shape 3765"/>
            <p:cNvSpPr/>
            <p:nvPr/>
          </p:nvSpPr>
          <p:spPr>
            <a:xfrm>
              <a:off x="9471015" y="1614613"/>
              <a:ext cx="995154" cy="766873"/>
            </a:xfrm>
            <a:custGeom>
              <a:avLst/>
              <a:gdLst/>
              <a:ahLst/>
              <a:cxnLst>
                <a:cxn ang="0">
                  <a:pos x="wd2" y="hd2"/>
                </a:cxn>
                <a:cxn ang="5400000">
                  <a:pos x="wd2" y="hd2"/>
                </a:cxn>
                <a:cxn ang="10800000">
                  <a:pos x="wd2" y="hd2"/>
                </a:cxn>
                <a:cxn ang="16200000">
                  <a:pos x="wd2" y="hd2"/>
                </a:cxn>
              </a:cxnLst>
              <a:rect l="0" t="0" r="r" b="b"/>
              <a:pathLst>
                <a:path w="19570" h="20458" extrusionOk="0">
                  <a:moveTo>
                    <a:pt x="17437" y="20458"/>
                  </a:moveTo>
                  <a:lnTo>
                    <a:pt x="13136" y="17249"/>
                  </a:lnTo>
                  <a:cubicBezTo>
                    <a:pt x="8059" y="18931"/>
                    <a:pt x="2444" y="16553"/>
                    <a:pt x="594" y="11939"/>
                  </a:cubicBezTo>
                  <a:cubicBezTo>
                    <a:pt x="-1256" y="7324"/>
                    <a:pt x="1360" y="2221"/>
                    <a:pt x="6437" y="539"/>
                  </a:cubicBezTo>
                  <a:cubicBezTo>
                    <a:pt x="11514" y="-1142"/>
                    <a:pt x="17129" y="1236"/>
                    <a:pt x="18979" y="5850"/>
                  </a:cubicBezTo>
                  <a:cubicBezTo>
                    <a:pt x="20344" y="9256"/>
                    <a:pt x="19298" y="13074"/>
                    <a:pt x="16335" y="15501"/>
                  </a:cubicBezTo>
                  <a:close/>
                </a:path>
              </a:pathLst>
            </a:custGeom>
            <a:solidFill>
              <a:srgbClr val="66CCFF"/>
            </a:solidFill>
            <a:ln w="12700">
              <a:miter lim="400000"/>
            </a:ln>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40" name="Shape 3790"/>
            <p:cNvSpPr/>
            <p:nvPr/>
          </p:nvSpPr>
          <p:spPr>
            <a:xfrm>
              <a:off x="9728143" y="1689119"/>
              <a:ext cx="481013" cy="482601"/>
            </a:xfrm>
            <a:custGeom>
              <a:avLst/>
              <a:gdLst/>
              <a:ahLst/>
              <a:cxnLst>
                <a:cxn ang="0">
                  <a:pos x="wd2" y="hd2"/>
                </a:cxn>
                <a:cxn ang="5400000">
                  <a:pos x="wd2" y="hd2"/>
                </a:cxn>
                <a:cxn ang="10800000">
                  <a:pos x="wd2" y="hd2"/>
                </a:cxn>
                <a:cxn ang="16200000">
                  <a:pos x="wd2" y="hd2"/>
                </a:cxn>
              </a:cxnLst>
              <a:rect l="0" t="0" r="r" b="b"/>
              <a:pathLst>
                <a:path w="21600" h="21600" extrusionOk="0">
                  <a:moveTo>
                    <a:pt x="16875" y="0"/>
                  </a:moveTo>
                  <a:cubicBezTo>
                    <a:pt x="15525" y="0"/>
                    <a:pt x="14344" y="1012"/>
                    <a:pt x="13669" y="2362"/>
                  </a:cubicBezTo>
                  <a:cubicBezTo>
                    <a:pt x="13669" y="2362"/>
                    <a:pt x="13669" y="2362"/>
                    <a:pt x="13669" y="2362"/>
                  </a:cubicBezTo>
                  <a:cubicBezTo>
                    <a:pt x="12487" y="4556"/>
                    <a:pt x="10800" y="6075"/>
                    <a:pt x="8944" y="6075"/>
                  </a:cubicBezTo>
                  <a:cubicBezTo>
                    <a:pt x="8437" y="6075"/>
                    <a:pt x="8437" y="6075"/>
                    <a:pt x="8437" y="6075"/>
                  </a:cubicBezTo>
                  <a:cubicBezTo>
                    <a:pt x="5569" y="6075"/>
                    <a:pt x="5569" y="6075"/>
                    <a:pt x="5569" y="6075"/>
                  </a:cubicBezTo>
                  <a:cubicBezTo>
                    <a:pt x="2700" y="6075"/>
                    <a:pt x="2700" y="6075"/>
                    <a:pt x="2700" y="6075"/>
                  </a:cubicBezTo>
                  <a:cubicBezTo>
                    <a:pt x="1181" y="6075"/>
                    <a:pt x="0" y="7594"/>
                    <a:pt x="0" y="9450"/>
                  </a:cubicBezTo>
                  <a:cubicBezTo>
                    <a:pt x="0" y="11306"/>
                    <a:pt x="1181" y="12825"/>
                    <a:pt x="2700" y="12825"/>
                  </a:cubicBezTo>
                  <a:cubicBezTo>
                    <a:pt x="3375" y="12825"/>
                    <a:pt x="4050" y="13500"/>
                    <a:pt x="4050" y="14175"/>
                  </a:cubicBezTo>
                  <a:cubicBezTo>
                    <a:pt x="4050" y="20250"/>
                    <a:pt x="4050" y="20250"/>
                    <a:pt x="4050" y="20250"/>
                  </a:cubicBezTo>
                  <a:cubicBezTo>
                    <a:pt x="4050" y="20925"/>
                    <a:pt x="4725" y="21600"/>
                    <a:pt x="5400" y="21600"/>
                  </a:cubicBezTo>
                  <a:cubicBezTo>
                    <a:pt x="8100" y="21600"/>
                    <a:pt x="8100" y="21600"/>
                    <a:pt x="8100" y="21600"/>
                  </a:cubicBezTo>
                  <a:cubicBezTo>
                    <a:pt x="8775" y="21600"/>
                    <a:pt x="9450" y="20925"/>
                    <a:pt x="9450" y="20250"/>
                  </a:cubicBezTo>
                  <a:cubicBezTo>
                    <a:pt x="9450" y="19575"/>
                    <a:pt x="9450" y="19575"/>
                    <a:pt x="9450" y="19575"/>
                  </a:cubicBezTo>
                  <a:cubicBezTo>
                    <a:pt x="9450" y="18900"/>
                    <a:pt x="8775" y="18563"/>
                    <a:pt x="8775" y="18225"/>
                  </a:cubicBezTo>
                  <a:cubicBezTo>
                    <a:pt x="8775" y="13500"/>
                    <a:pt x="8775" y="13500"/>
                    <a:pt x="8775" y="13500"/>
                  </a:cubicBezTo>
                  <a:cubicBezTo>
                    <a:pt x="8775" y="13500"/>
                    <a:pt x="8775" y="13500"/>
                    <a:pt x="8775" y="13500"/>
                  </a:cubicBezTo>
                  <a:cubicBezTo>
                    <a:pt x="8775" y="13331"/>
                    <a:pt x="8775" y="13331"/>
                    <a:pt x="8944" y="13163"/>
                  </a:cubicBezTo>
                  <a:cubicBezTo>
                    <a:pt x="8944" y="13163"/>
                    <a:pt x="8944" y="13163"/>
                    <a:pt x="8944" y="13163"/>
                  </a:cubicBezTo>
                  <a:cubicBezTo>
                    <a:pt x="8944" y="12994"/>
                    <a:pt x="8944" y="12994"/>
                    <a:pt x="9112" y="12994"/>
                  </a:cubicBezTo>
                  <a:cubicBezTo>
                    <a:pt x="9112" y="12994"/>
                    <a:pt x="9112" y="12994"/>
                    <a:pt x="9112" y="12994"/>
                  </a:cubicBezTo>
                  <a:cubicBezTo>
                    <a:pt x="9112" y="12994"/>
                    <a:pt x="9112" y="12994"/>
                    <a:pt x="9112" y="12994"/>
                  </a:cubicBezTo>
                  <a:cubicBezTo>
                    <a:pt x="9112" y="12825"/>
                    <a:pt x="9281" y="12825"/>
                    <a:pt x="9281" y="12825"/>
                  </a:cubicBezTo>
                  <a:cubicBezTo>
                    <a:pt x="10969" y="12994"/>
                    <a:pt x="12487" y="14344"/>
                    <a:pt x="13669" y="16538"/>
                  </a:cubicBezTo>
                  <a:cubicBezTo>
                    <a:pt x="13669" y="16538"/>
                    <a:pt x="13669" y="16538"/>
                    <a:pt x="13669" y="16538"/>
                  </a:cubicBezTo>
                  <a:cubicBezTo>
                    <a:pt x="14344" y="17888"/>
                    <a:pt x="15525" y="18900"/>
                    <a:pt x="16875" y="18900"/>
                  </a:cubicBezTo>
                  <a:cubicBezTo>
                    <a:pt x="19913" y="18900"/>
                    <a:pt x="21600" y="14175"/>
                    <a:pt x="21600" y="9450"/>
                  </a:cubicBezTo>
                  <a:cubicBezTo>
                    <a:pt x="21600" y="4725"/>
                    <a:pt x="19913" y="0"/>
                    <a:pt x="16875" y="0"/>
                  </a:cubicBezTo>
                  <a:close/>
                  <a:moveTo>
                    <a:pt x="13500" y="9450"/>
                  </a:moveTo>
                  <a:cubicBezTo>
                    <a:pt x="13500" y="8775"/>
                    <a:pt x="13500" y="8100"/>
                    <a:pt x="13669" y="7425"/>
                  </a:cubicBezTo>
                  <a:cubicBezTo>
                    <a:pt x="15525" y="7425"/>
                    <a:pt x="15525" y="7425"/>
                    <a:pt x="15525" y="7425"/>
                  </a:cubicBezTo>
                  <a:cubicBezTo>
                    <a:pt x="16200" y="7425"/>
                    <a:pt x="16875" y="8269"/>
                    <a:pt x="16875" y="9450"/>
                  </a:cubicBezTo>
                  <a:cubicBezTo>
                    <a:pt x="16875" y="10631"/>
                    <a:pt x="16200" y="11475"/>
                    <a:pt x="15525" y="11475"/>
                  </a:cubicBezTo>
                  <a:cubicBezTo>
                    <a:pt x="13669" y="11475"/>
                    <a:pt x="13669" y="11475"/>
                    <a:pt x="13669" y="11475"/>
                  </a:cubicBezTo>
                  <a:cubicBezTo>
                    <a:pt x="13500" y="10800"/>
                    <a:pt x="13500" y="10125"/>
                    <a:pt x="13500" y="9450"/>
                  </a:cubicBezTo>
                  <a:close/>
                  <a:moveTo>
                    <a:pt x="1350" y="9450"/>
                  </a:moveTo>
                  <a:cubicBezTo>
                    <a:pt x="1350" y="8269"/>
                    <a:pt x="2025" y="7425"/>
                    <a:pt x="2700" y="7425"/>
                  </a:cubicBezTo>
                  <a:cubicBezTo>
                    <a:pt x="7425" y="7425"/>
                    <a:pt x="7425" y="7425"/>
                    <a:pt x="7425" y="7425"/>
                  </a:cubicBezTo>
                  <a:cubicBezTo>
                    <a:pt x="7088" y="7931"/>
                    <a:pt x="6750" y="8606"/>
                    <a:pt x="6750" y="9450"/>
                  </a:cubicBezTo>
                  <a:cubicBezTo>
                    <a:pt x="6750" y="10294"/>
                    <a:pt x="7088" y="10969"/>
                    <a:pt x="7425" y="11475"/>
                  </a:cubicBezTo>
                  <a:cubicBezTo>
                    <a:pt x="2700" y="11475"/>
                    <a:pt x="2700" y="11475"/>
                    <a:pt x="2700" y="11475"/>
                  </a:cubicBezTo>
                  <a:cubicBezTo>
                    <a:pt x="2025" y="11475"/>
                    <a:pt x="1350" y="10631"/>
                    <a:pt x="1350" y="9450"/>
                  </a:cubicBezTo>
                  <a:close/>
                  <a:moveTo>
                    <a:pt x="8100" y="20250"/>
                  </a:moveTo>
                  <a:cubicBezTo>
                    <a:pt x="5400" y="20250"/>
                    <a:pt x="5400" y="20250"/>
                    <a:pt x="5400" y="20250"/>
                  </a:cubicBezTo>
                  <a:cubicBezTo>
                    <a:pt x="5400" y="14175"/>
                    <a:pt x="5400" y="14175"/>
                    <a:pt x="5400" y="14175"/>
                  </a:cubicBezTo>
                  <a:cubicBezTo>
                    <a:pt x="5400" y="13669"/>
                    <a:pt x="5231" y="13163"/>
                    <a:pt x="5062" y="12825"/>
                  </a:cubicBezTo>
                  <a:cubicBezTo>
                    <a:pt x="5569" y="12825"/>
                    <a:pt x="5569" y="12825"/>
                    <a:pt x="5569" y="12825"/>
                  </a:cubicBezTo>
                  <a:cubicBezTo>
                    <a:pt x="5569" y="12825"/>
                    <a:pt x="5569" y="12825"/>
                    <a:pt x="5569" y="12825"/>
                  </a:cubicBezTo>
                  <a:cubicBezTo>
                    <a:pt x="7594" y="12825"/>
                    <a:pt x="7594" y="12825"/>
                    <a:pt x="7594" y="12825"/>
                  </a:cubicBezTo>
                  <a:cubicBezTo>
                    <a:pt x="7425" y="12994"/>
                    <a:pt x="7425" y="13331"/>
                    <a:pt x="7425" y="13500"/>
                  </a:cubicBezTo>
                  <a:cubicBezTo>
                    <a:pt x="7425" y="18225"/>
                    <a:pt x="7425" y="18225"/>
                    <a:pt x="7425" y="18225"/>
                  </a:cubicBezTo>
                  <a:cubicBezTo>
                    <a:pt x="7425" y="18900"/>
                    <a:pt x="7762" y="19238"/>
                    <a:pt x="7931" y="19575"/>
                  </a:cubicBezTo>
                  <a:cubicBezTo>
                    <a:pt x="8100" y="19575"/>
                    <a:pt x="8100" y="19575"/>
                    <a:pt x="8100" y="19744"/>
                  </a:cubicBezTo>
                  <a:lnTo>
                    <a:pt x="8100" y="20250"/>
                  </a:lnTo>
                  <a:close/>
                  <a:moveTo>
                    <a:pt x="8944" y="11475"/>
                  </a:moveTo>
                  <a:cubicBezTo>
                    <a:pt x="8775" y="11475"/>
                    <a:pt x="8775" y="11475"/>
                    <a:pt x="8775" y="11475"/>
                  </a:cubicBezTo>
                  <a:cubicBezTo>
                    <a:pt x="8775" y="11475"/>
                    <a:pt x="8775" y="11475"/>
                    <a:pt x="8775" y="11475"/>
                  </a:cubicBezTo>
                  <a:cubicBezTo>
                    <a:pt x="8100" y="11475"/>
                    <a:pt x="7425" y="10631"/>
                    <a:pt x="7425" y="9450"/>
                  </a:cubicBezTo>
                  <a:cubicBezTo>
                    <a:pt x="7425" y="8269"/>
                    <a:pt x="8100" y="7425"/>
                    <a:pt x="8775" y="7425"/>
                  </a:cubicBezTo>
                  <a:cubicBezTo>
                    <a:pt x="8944" y="7425"/>
                    <a:pt x="8944" y="7425"/>
                    <a:pt x="8944" y="7425"/>
                  </a:cubicBezTo>
                  <a:cubicBezTo>
                    <a:pt x="10125" y="7425"/>
                    <a:pt x="11475" y="6919"/>
                    <a:pt x="12487" y="6075"/>
                  </a:cubicBezTo>
                  <a:cubicBezTo>
                    <a:pt x="12319" y="7087"/>
                    <a:pt x="12150" y="8269"/>
                    <a:pt x="12150" y="9450"/>
                  </a:cubicBezTo>
                  <a:cubicBezTo>
                    <a:pt x="12150" y="10631"/>
                    <a:pt x="12319" y="11813"/>
                    <a:pt x="12487" y="12825"/>
                  </a:cubicBezTo>
                  <a:cubicBezTo>
                    <a:pt x="11475" y="11981"/>
                    <a:pt x="10125" y="11475"/>
                    <a:pt x="8944" y="11475"/>
                  </a:cubicBezTo>
                  <a:close/>
                  <a:moveTo>
                    <a:pt x="16875" y="17550"/>
                  </a:moveTo>
                  <a:cubicBezTo>
                    <a:pt x="15525" y="17550"/>
                    <a:pt x="14344" y="15694"/>
                    <a:pt x="13837" y="12825"/>
                  </a:cubicBezTo>
                  <a:cubicBezTo>
                    <a:pt x="15525" y="12825"/>
                    <a:pt x="15525" y="12825"/>
                    <a:pt x="15525" y="12825"/>
                  </a:cubicBezTo>
                  <a:cubicBezTo>
                    <a:pt x="17044" y="12825"/>
                    <a:pt x="18225" y="11306"/>
                    <a:pt x="18225" y="9450"/>
                  </a:cubicBezTo>
                  <a:cubicBezTo>
                    <a:pt x="18225" y="7594"/>
                    <a:pt x="17044" y="6075"/>
                    <a:pt x="15525" y="6075"/>
                  </a:cubicBezTo>
                  <a:cubicBezTo>
                    <a:pt x="13837" y="6075"/>
                    <a:pt x="13837" y="6075"/>
                    <a:pt x="13837" y="6075"/>
                  </a:cubicBezTo>
                  <a:cubicBezTo>
                    <a:pt x="14344" y="3206"/>
                    <a:pt x="15525" y="1350"/>
                    <a:pt x="16875" y="1350"/>
                  </a:cubicBezTo>
                  <a:cubicBezTo>
                    <a:pt x="18731" y="1350"/>
                    <a:pt x="20250" y="4894"/>
                    <a:pt x="20250" y="9450"/>
                  </a:cubicBezTo>
                  <a:cubicBezTo>
                    <a:pt x="20250" y="14006"/>
                    <a:pt x="18731" y="17550"/>
                    <a:pt x="16875" y="17550"/>
                  </a:cubicBezTo>
                  <a:close/>
                </a:path>
              </a:pathLst>
            </a:custGeom>
            <a:solidFill>
              <a:srgbClr val="FFFFFF"/>
            </a:solidFill>
            <a:ln>
              <a:round/>
            </a:ln>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grpSp>
        <p:nvGrpSpPr>
          <p:cNvPr id="41" name="组合 14"/>
          <p:cNvGrpSpPr/>
          <p:nvPr/>
        </p:nvGrpSpPr>
        <p:grpSpPr>
          <a:xfrm>
            <a:off x="6357950" y="4103346"/>
            <a:ext cx="553136" cy="445748"/>
            <a:chOff x="4968949" y="2281334"/>
            <a:chExt cx="1289053" cy="1038792"/>
          </a:xfrm>
        </p:grpSpPr>
        <p:sp>
          <p:nvSpPr>
            <p:cNvPr id="42" name="Shape 3766"/>
            <p:cNvSpPr/>
            <p:nvPr/>
          </p:nvSpPr>
          <p:spPr>
            <a:xfrm>
              <a:off x="4968949" y="2281334"/>
              <a:ext cx="1289053" cy="1038792"/>
            </a:xfrm>
            <a:custGeom>
              <a:avLst/>
              <a:gdLst/>
              <a:ahLst/>
              <a:cxnLst>
                <a:cxn ang="0">
                  <a:pos x="wd2" y="hd2"/>
                </a:cxn>
                <a:cxn ang="5400000">
                  <a:pos x="wd2" y="hd2"/>
                </a:cxn>
                <a:cxn ang="10800000">
                  <a:pos x="wd2" y="hd2"/>
                </a:cxn>
                <a:cxn ang="16200000">
                  <a:pos x="wd2" y="hd2"/>
                </a:cxn>
              </a:cxnLst>
              <a:rect l="0" t="0" r="r" b="b"/>
              <a:pathLst>
                <a:path w="20829" h="21273" extrusionOk="0">
                  <a:moveTo>
                    <a:pt x="12183" y="21273"/>
                  </a:moveTo>
                  <a:lnTo>
                    <a:pt x="9668" y="17664"/>
                  </a:lnTo>
                  <a:cubicBezTo>
                    <a:pt x="3931" y="17313"/>
                    <a:pt x="-385" y="13080"/>
                    <a:pt x="28" y="8209"/>
                  </a:cubicBezTo>
                  <a:cubicBezTo>
                    <a:pt x="440" y="3338"/>
                    <a:pt x="5425" y="-327"/>
                    <a:pt x="11162" y="23"/>
                  </a:cubicBezTo>
                  <a:cubicBezTo>
                    <a:pt x="16899" y="374"/>
                    <a:pt x="21215" y="4607"/>
                    <a:pt x="20802" y="9478"/>
                  </a:cubicBezTo>
                  <a:cubicBezTo>
                    <a:pt x="20498" y="13073"/>
                    <a:pt x="17654" y="16152"/>
                    <a:pt x="13614" y="17259"/>
                  </a:cubicBezTo>
                  <a:close/>
                </a:path>
              </a:pathLst>
            </a:custGeom>
            <a:solidFill>
              <a:srgbClr val="66CCFF"/>
            </a:solidFill>
            <a:ln w="12700">
              <a:miter lim="400000"/>
            </a:ln>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43" name="Shape 3791"/>
            <p:cNvSpPr/>
            <p:nvPr/>
          </p:nvSpPr>
          <p:spPr>
            <a:xfrm>
              <a:off x="5292915" y="2476442"/>
              <a:ext cx="482349" cy="482601"/>
            </a:xfrm>
            <a:custGeom>
              <a:avLst/>
              <a:gdLst/>
              <a:ahLst/>
              <a:cxnLst>
                <a:cxn ang="0">
                  <a:pos x="wd2" y="hd2"/>
                </a:cxn>
                <a:cxn ang="5400000">
                  <a:pos x="wd2" y="hd2"/>
                </a:cxn>
                <a:cxn ang="10800000">
                  <a:pos x="wd2" y="hd2"/>
                </a:cxn>
                <a:cxn ang="16200000">
                  <a:pos x="wd2" y="hd2"/>
                </a:cxn>
              </a:cxnLst>
              <a:rect l="0" t="0" r="r" b="b"/>
              <a:pathLst>
                <a:path w="21448" h="21600" extrusionOk="0">
                  <a:moveTo>
                    <a:pt x="20946" y="337"/>
                  </a:moveTo>
                  <a:cubicBezTo>
                    <a:pt x="20778" y="169"/>
                    <a:pt x="20443" y="0"/>
                    <a:pt x="20108" y="0"/>
                  </a:cubicBezTo>
                  <a:cubicBezTo>
                    <a:pt x="20108" y="0"/>
                    <a:pt x="19941" y="0"/>
                    <a:pt x="19941" y="0"/>
                  </a:cubicBezTo>
                  <a:cubicBezTo>
                    <a:pt x="8555" y="2025"/>
                    <a:pt x="8555" y="2025"/>
                    <a:pt x="8555" y="2025"/>
                  </a:cubicBezTo>
                  <a:cubicBezTo>
                    <a:pt x="7885" y="2194"/>
                    <a:pt x="7383" y="2700"/>
                    <a:pt x="7383" y="3375"/>
                  </a:cubicBezTo>
                  <a:cubicBezTo>
                    <a:pt x="7383" y="4725"/>
                    <a:pt x="7383" y="4725"/>
                    <a:pt x="7383" y="4725"/>
                  </a:cubicBezTo>
                  <a:cubicBezTo>
                    <a:pt x="7383" y="5400"/>
                    <a:pt x="7383" y="5400"/>
                    <a:pt x="7383" y="5400"/>
                  </a:cubicBezTo>
                  <a:cubicBezTo>
                    <a:pt x="7383" y="15019"/>
                    <a:pt x="7383" y="15019"/>
                    <a:pt x="7383" y="15019"/>
                  </a:cubicBezTo>
                  <a:cubicBezTo>
                    <a:pt x="6713" y="14513"/>
                    <a:pt x="5876" y="14175"/>
                    <a:pt x="4871" y="14175"/>
                  </a:cubicBezTo>
                  <a:cubicBezTo>
                    <a:pt x="4201" y="14175"/>
                    <a:pt x="3699" y="14344"/>
                    <a:pt x="3197" y="14513"/>
                  </a:cubicBezTo>
                  <a:cubicBezTo>
                    <a:pt x="1857" y="14850"/>
                    <a:pt x="853" y="15694"/>
                    <a:pt x="350" y="16875"/>
                  </a:cubicBezTo>
                  <a:cubicBezTo>
                    <a:pt x="15" y="17550"/>
                    <a:pt x="-152" y="18563"/>
                    <a:pt x="183" y="19406"/>
                  </a:cubicBezTo>
                  <a:cubicBezTo>
                    <a:pt x="685" y="20756"/>
                    <a:pt x="2192" y="21600"/>
                    <a:pt x="3867" y="21600"/>
                  </a:cubicBezTo>
                  <a:cubicBezTo>
                    <a:pt x="4536" y="21600"/>
                    <a:pt x="5039" y="21431"/>
                    <a:pt x="5541" y="21263"/>
                  </a:cubicBezTo>
                  <a:cubicBezTo>
                    <a:pt x="6881" y="20925"/>
                    <a:pt x="7885" y="20081"/>
                    <a:pt x="8388" y="18900"/>
                  </a:cubicBezTo>
                  <a:cubicBezTo>
                    <a:pt x="8555" y="18563"/>
                    <a:pt x="8722" y="18056"/>
                    <a:pt x="8722" y="17550"/>
                  </a:cubicBezTo>
                  <a:cubicBezTo>
                    <a:pt x="8722" y="17550"/>
                    <a:pt x="8722" y="17550"/>
                    <a:pt x="8722" y="17550"/>
                  </a:cubicBezTo>
                  <a:cubicBezTo>
                    <a:pt x="8722" y="6750"/>
                    <a:pt x="8722" y="6750"/>
                    <a:pt x="8722" y="6750"/>
                  </a:cubicBezTo>
                  <a:cubicBezTo>
                    <a:pt x="8722" y="6750"/>
                    <a:pt x="8890" y="6750"/>
                    <a:pt x="8890" y="6750"/>
                  </a:cubicBezTo>
                  <a:cubicBezTo>
                    <a:pt x="20108" y="4725"/>
                    <a:pt x="20108" y="4725"/>
                    <a:pt x="20108" y="4725"/>
                  </a:cubicBezTo>
                  <a:cubicBezTo>
                    <a:pt x="20108" y="12994"/>
                    <a:pt x="20108" y="12994"/>
                    <a:pt x="20108" y="12994"/>
                  </a:cubicBezTo>
                  <a:cubicBezTo>
                    <a:pt x="19439" y="12488"/>
                    <a:pt x="18601" y="12150"/>
                    <a:pt x="17597" y="12150"/>
                  </a:cubicBezTo>
                  <a:cubicBezTo>
                    <a:pt x="16927" y="12150"/>
                    <a:pt x="16425" y="12319"/>
                    <a:pt x="15922" y="12488"/>
                  </a:cubicBezTo>
                  <a:cubicBezTo>
                    <a:pt x="14583" y="12825"/>
                    <a:pt x="13578" y="13669"/>
                    <a:pt x="13076" y="14850"/>
                  </a:cubicBezTo>
                  <a:cubicBezTo>
                    <a:pt x="12741" y="15525"/>
                    <a:pt x="12574" y="16538"/>
                    <a:pt x="12908" y="17381"/>
                  </a:cubicBezTo>
                  <a:cubicBezTo>
                    <a:pt x="13411" y="18731"/>
                    <a:pt x="14918" y="19575"/>
                    <a:pt x="16592" y="19575"/>
                  </a:cubicBezTo>
                  <a:cubicBezTo>
                    <a:pt x="17262" y="19575"/>
                    <a:pt x="17764" y="19406"/>
                    <a:pt x="18267" y="19238"/>
                  </a:cubicBezTo>
                  <a:cubicBezTo>
                    <a:pt x="19606" y="18900"/>
                    <a:pt x="20611" y="18056"/>
                    <a:pt x="21113" y="16875"/>
                  </a:cubicBezTo>
                  <a:cubicBezTo>
                    <a:pt x="21281" y="16538"/>
                    <a:pt x="21448" y="16031"/>
                    <a:pt x="21448" y="15525"/>
                  </a:cubicBezTo>
                  <a:cubicBezTo>
                    <a:pt x="21448" y="15525"/>
                    <a:pt x="21448" y="15525"/>
                    <a:pt x="21448" y="15525"/>
                  </a:cubicBezTo>
                  <a:cubicBezTo>
                    <a:pt x="21448" y="3375"/>
                    <a:pt x="21448" y="3375"/>
                    <a:pt x="21448" y="3375"/>
                  </a:cubicBezTo>
                  <a:cubicBezTo>
                    <a:pt x="21448" y="2700"/>
                    <a:pt x="21448" y="2700"/>
                    <a:pt x="21448" y="2700"/>
                  </a:cubicBezTo>
                  <a:cubicBezTo>
                    <a:pt x="21448" y="1350"/>
                    <a:pt x="21448" y="1350"/>
                    <a:pt x="21448" y="1350"/>
                  </a:cubicBezTo>
                  <a:cubicBezTo>
                    <a:pt x="21448" y="1012"/>
                    <a:pt x="21281" y="506"/>
                    <a:pt x="20946" y="337"/>
                  </a:cubicBezTo>
                  <a:close/>
                  <a:moveTo>
                    <a:pt x="5206" y="20081"/>
                  </a:moveTo>
                  <a:cubicBezTo>
                    <a:pt x="3532" y="20588"/>
                    <a:pt x="1857" y="20081"/>
                    <a:pt x="1522" y="18900"/>
                  </a:cubicBezTo>
                  <a:cubicBezTo>
                    <a:pt x="1020" y="17719"/>
                    <a:pt x="2025" y="16200"/>
                    <a:pt x="3532" y="15694"/>
                  </a:cubicBezTo>
                  <a:cubicBezTo>
                    <a:pt x="5206" y="15188"/>
                    <a:pt x="6881" y="15694"/>
                    <a:pt x="7215" y="16875"/>
                  </a:cubicBezTo>
                  <a:cubicBezTo>
                    <a:pt x="7718" y="18056"/>
                    <a:pt x="6713" y="19575"/>
                    <a:pt x="5206" y="20081"/>
                  </a:cubicBezTo>
                  <a:close/>
                  <a:moveTo>
                    <a:pt x="17932" y="18056"/>
                  </a:moveTo>
                  <a:cubicBezTo>
                    <a:pt x="16257" y="18563"/>
                    <a:pt x="14583" y="18056"/>
                    <a:pt x="14081" y="16875"/>
                  </a:cubicBezTo>
                  <a:cubicBezTo>
                    <a:pt x="13746" y="15694"/>
                    <a:pt x="14583" y="14175"/>
                    <a:pt x="16257" y="13669"/>
                  </a:cubicBezTo>
                  <a:cubicBezTo>
                    <a:pt x="17932" y="13163"/>
                    <a:pt x="19606" y="13669"/>
                    <a:pt x="19941" y="14850"/>
                  </a:cubicBezTo>
                  <a:cubicBezTo>
                    <a:pt x="20443" y="16031"/>
                    <a:pt x="19439" y="17550"/>
                    <a:pt x="17932" y="18056"/>
                  </a:cubicBezTo>
                  <a:close/>
                  <a:moveTo>
                    <a:pt x="20108" y="3375"/>
                  </a:moveTo>
                  <a:cubicBezTo>
                    <a:pt x="8722" y="5400"/>
                    <a:pt x="8722" y="5400"/>
                    <a:pt x="8722" y="5400"/>
                  </a:cubicBezTo>
                  <a:cubicBezTo>
                    <a:pt x="8722" y="4725"/>
                    <a:pt x="8722" y="4725"/>
                    <a:pt x="8722" y="4725"/>
                  </a:cubicBezTo>
                  <a:cubicBezTo>
                    <a:pt x="8722" y="3375"/>
                    <a:pt x="8722" y="3375"/>
                    <a:pt x="8722" y="3375"/>
                  </a:cubicBezTo>
                  <a:cubicBezTo>
                    <a:pt x="20108" y="1350"/>
                    <a:pt x="20108" y="1350"/>
                    <a:pt x="20108" y="1350"/>
                  </a:cubicBezTo>
                  <a:cubicBezTo>
                    <a:pt x="20108" y="2700"/>
                    <a:pt x="20108" y="2700"/>
                    <a:pt x="20108" y="2700"/>
                  </a:cubicBezTo>
                  <a:lnTo>
                    <a:pt x="20108" y="3375"/>
                  </a:lnTo>
                  <a:close/>
                </a:path>
              </a:pathLst>
            </a:custGeom>
            <a:solidFill>
              <a:srgbClr val="FFFFFF"/>
            </a:solidFill>
            <a:ln>
              <a:round/>
            </a:ln>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grpSp>
        <p:nvGrpSpPr>
          <p:cNvPr id="44" name="组合 43"/>
          <p:cNvGrpSpPr/>
          <p:nvPr/>
        </p:nvGrpSpPr>
        <p:grpSpPr>
          <a:xfrm>
            <a:off x="6357950" y="2603148"/>
            <a:ext cx="458867" cy="357441"/>
            <a:chOff x="7456063" y="599797"/>
            <a:chExt cx="995255" cy="775268"/>
          </a:xfrm>
        </p:grpSpPr>
        <p:sp>
          <p:nvSpPr>
            <p:cNvPr id="45" name="Shape 3772"/>
            <p:cNvSpPr/>
            <p:nvPr/>
          </p:nvSpPr>
          <p:spPr>
            <a:xfrm>
              <a:off x="7456063" y="599797"/>
              <a:ext cx="995255" cy="775268"/>
            </a:xfrm>
            <a:custGeom>
              <a:avLst/>
              <a:gdLst/>
              <a:ahLst/>
              <a:cxnLst>
                <a:cxn ang="0">
                  <a:pos x="wd2" y="hd2"/>
                </a:cxn>
                <a:cxn ang="5400000">
                  <a:pos x="wd2" y="hd2"/>
                </a:cxn>
                <a:cxn ang="10800000">
                  <a:pos x="wd2" y="hd2"/>
                </a:cxn>
                <a:cxn ang="16200000">
                  <a:pos x="wd2" y="hd2"/>
                </a:cxn>
              </a:cxnLst>
              <a:rect l="0" t="0" r="r" b="b"/>
              <a:pathLst>
                <a:path w="19414" h="20602" extrusionOk="0">
                  <a:moveTo>
                    <a:pt x="8613" y="20602"/>
                  </a:moveTo>
                  <a:lnTo>
                    <a:pt x="7054" y="17381"/>
                  </a:lnTo>
                  <a:cubicBezTo>
                    <a:pt x="1899" y="16043"/>
                    <a:pt x="-1093" y="11144"/>
                    <a:pt x="372" y="6439"/>
                  </a:cubicBezTo>
                  <a:cubicBezTo>
                    <a:pt x="1837" y="1733"/>
                    <a:pt x="7204" y="-998"/>
                    <a:pt x="12360" y="339"/>
                  </a:cubicBezTo>
                  <a:cubicBezTo>
                    <a:pt x="17515" y="1676"/>
                    <a:pt x="20507" y="6575"/>
                    <a:pt x="19042" y="11281"/>
                  </a:cubicBezTo>
                  <a:cubicBezTo>
                    <a:pt x="17961" y="14754"/>
                    <a:pt x="14678" y="17281"/>
                    <a:pt x="10744" y="17667"/>
                  </a:cubicBezTo>
                  <a:close/>
                </a:path>
              </a:pathLst>
            </a:custGeom>
            <a:solidFill>
              <a:srgbClr val="0070C0"/>
            </a:solidFill>
            <a:ln w="12700">
              <a:miter lim="400000"/>
            </a:ln>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nvGrpSpPr>
            <p:cNvPr id="46" name="Group 3796"/>
            <p:cNvGrpSpPr/>
            <p:nvPr/>
          </p:nvGrpSpPr>
          <p:grpSpPr>
            <a:xfrm>
              <a:off x="7724599" y="678632"/>
              <a:ext cx="422276" cy="482601"/>
              <a:chOff x="0" y="0"/>
              <a:chExt cx="422275" cy="482600"/>
            </a:xfrm>
          </p:grpSpPr>
          <p:sp>
            <p:nvSpPr>
              <p:cNvPr id="47" name="Shape 3792"/>
              <p:cNvSpPr/>
              <p:nvPr/>
            </p:nvSpPr>
            <p:spPr>
              <a:xfrm>
                <a:off x="0" y="0"/>
                <a:ext cx="422275" cy="4826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593" y="0"/>
                      <a:pt x="0" y="1350"/>
                      <a:pt x="0" y="4387"/>
                    </a:cubicBezTo>
                    <a:cubicBezTo>
                      <a:pt x="0" y="17213"/>
                      <a:pt x="0" y="17213"/>
                      <a:pt x="0" y="17213"/>
                    </a:cubicBezTo>
                    <a:cubicBezTo>
                      <a:pt x="0" y="20250"/>
                      <a:pt x="5593" y="21600"/>
                      <a:pt x="10800" y="21600"/>
                    </a:cubicBezTo>
                    <a:cubicBezTo>
                      <a:pt x="16007" y="21600"/>
                      <a:pt x="21600" y="20250"/>
                      <a:pt x="21600" y="17213"/>
                    </a:cubicBezTo>
                    <a:cubicBezTo>
                      <a:pt x="21600" y="4387"/>
                      <a:pt x="21600" y="4387"/>
                      <a:pt x="21600" y="4387"/>
                    </a:cubicBezTo>
                    <a:cubicBezTo>
                      <a:pt x="21600" y="1350"/>
                      <a:pt x="16007" y="0"/>
                      <a:pt x="10800" y="0"/>
                    </a:cubicBezTo>
                    <a:close/>
                    <a:moveTo>
                      <a:pt x="20057" y="17213"/>
                    </a:moveTo>
                    <a:cubicBezTo>
                      <a:pt x="20057" y="18900"/>
                      <a:pt x="16007" y="20250"/>
                      <a:pt x="10800" y="20250"/>
                    </a:cubicBezTo>
                    <a:cubicBezTo>
                      <a:pt x="5593" y="20250"/>
                      <a:pt x="1543" y="18900"/>
                      <a:pt x="1543" y="17213"/>
                    </a:cubicBezTo>
                    <a:cubicBezTo>
                      <a:pt x="1543" y="14681"/>
                      <a:pt x="1543" y="14681"/>
                      <a:pt x="1543" y="14681"/>
                    </a:cubicBezTo>
                    <a:cubicBezTo>
                      <a:pt x="3086" y="16200"/>
                      <a:pt x="6943" y="16875"/>
                      <a:pt x="10800" y="16875"/>
                    </a:cubicBezTo>
                    <a:cubicBezTo>
                      <a:pt x="14657" y="16875"/>
                      <a:pt x="18514" y="16200"/>
                      <a:pt x="20057" y="14681"/>
                    </a:cubicBezTo>
                    <a:lnTo>
                      <a:pt x="20057" y="17213"/>
                    </a:lnTo>
                    <a:close/>
                    <a:moveTo>
                      <a:pt x="20057" y="13163"/>
                    </a:moveTo>
                    <a:cubicBezTo>
                      <a:pt x="20057" y="13163"/>
                      <a:pt x="20057" y="13163"/>
                      <a:pt x="20057" y="13163"/>
                    </a:cubicBezTo>
                    <a:cubicBezTo>
                      <a:pt x="20057" y="13163"/>
                      <a:pt x="20057" y="13163"/>
                      <a:pt x="20057" y="13163"/>
                    </a:cubicBezTo>
                    <a:cubicBezTo>
                      <a:pt x="20057" y="14850"/>
                      <a:pt x="16007" y="16200"/>
                      <a:pt x="10800" y="16200"/>
                    </a:cubicBezTo>
                    <a:cubicBezTo>
                      <a:pt x="5593" y="16200"/>
                      <a:pt x="1543" y="14850"/>
                      <a:pt x="1543" y="13163"/>
                    </a:cubicBezTo>
                    <a:cubicBezTo>
                      <a:pt x="1543" y="13163"/>
                      <a:pt x="1543" y="13163"/>
                      <a:pt x="1543" y="13163"/>
                    </a:cubicBezTo>
                    <a:cubicBezTo>
                      <a:pt x="1543" y="13163"/>
                      <a:pt x="1543" y="13163"/>
                      <a:pt x="1543" y="13163"/>
                    </a:cubicBezTo>
                    <a:cubicBezTo>
                      <a:pt x="1543" y="10631"/>
                      <a:pt x="1543" y="10631"/>
                      <a:pt x="1543" y="10631"/>
                    </a:cubicBezTo>
                    <a:cubicBezTo>
                      <a:pt x="3086" y="12150"/>
                      <a:pt x="6943" y="12825"/>
                      <a:pt x="10800" y="12825"/>
                    </a:cubicBezTo>
                    <a:cubicBezTo>
                      <a:pt x="14657" y="12825"/>
                      <a:pt x="18514" y="12150"/>
                      <a:pt x="20057" y="10631"/>
                    </a:cubicBezTo>
                    <a:lnTo>
                      <a:pt x="20057" y="13163"/>
                    </a:lnTo>
                    <a:close/>
                    <a:moveTo>
                      <a:pt x="20057" y="9112"/>
                    </a:moveTo>
                    <a:cubicBezTo>
                      <a:pt x="20057" y="9112"/>
                      <a:pt x="20057" y="9112"/>
                      <a:pt x="20057" y="9112"/>
                    </a:cubicBezTo>
                    <a:cubicBezTo>
                      <a:pt x="20057" y="9112"/>
                      <a:pt x="20057" y="9112"/>
                      <a:pt x="20057" y="9112"/>
                    </a:cubicBezTo>
                    <a:cubicBezTo>
                      <a:pt x="20057" y="10800"/>
                      <a:pt x="16007" y="12150"/>
                      <a:pt x="10800" y="12150"/>
                    </a:cubicBezTo>
                    <a:cubicBezTo>
                      <a:pt x="5593" y="12150"/>
                      <a:pt x="1543" y="10800"/>
                      <a:pt x="1543" y="9112"/>
                    </a:cubicBezTo>
                    <a:cubicBezTo>
                      <a:pt x="1543" y="9112"/>
                      <a:pt x="1543" y="9112"/>
                      <a:pt x="1543" y="9112"/>
                    </a:cubicBezTo>
                    <a:cubicBezTo>
                      <a:pt x="1543" y="9112"/>
                      <a:pt x="1543" y="9112"/>
                      <a:pt x="1543" y="9112"/>
                    </a:cubicBezTo>
                    <a:cubicBezTo>
                      <a:pt x="1543" y="6750"/>
                      <a:pt x="1543" y="6750"/>
                      <a:pt x="1543" y="6750"/>
                    </a:cubicBezTo>
                    <a:cubicBezTo>
                      <a:pt x="3471" y="8100"/>
                      <a:pt x="7329" y="8775"/>
                      <a:pt x="10800" y="8775"/>
                    </a:cubicBezTo>
                    <a:cubicBezTo>
                      <a:pt x="14271" y="8775"/>
                      <a:pt x="18129" y="8100"/>
                      <a:pt x="20057" y="6750"/>
                    </a:cubicBezTo>
                    <a:lnTo>
                      <a:pt x="20057" y="9112"/>
                    </a:lnTo>
                    <a:close/>
                    <a:moveTo>
                      <a:pt x="10800" y="7425"/>
                    </a:moveTo>
                    <a:cubicBezTo>
                      <a:pt x="5593" y="7425"/>
                      <a:pt x="1543" y="6075"/>
                      <a:pt x="1543" y="4387"/>
                    </a:cubicBezTo>
                    <a:cubicBezTo>
                      <a:pt x="1543" y="2700"/>
                      <a:pt x="5593" y="1350"/>
                      <a:pt x="10800" y="1350"/>
                    </a:cubicBezTo>
                    <a:cubicBezTo>
                      <a:pt x="16007" y="1350"/>
                      <a:pt x="20057" y="2700"/>
                      <a:pt x="20057" y="4387"/>
                    </a:cubicBezTo>
                    <a:cubicBezTo>
                      <a:pt x="20057" y="6075"/>
                      <a:pt x="16007" y="7425"/>
                      <a:pt x="10800" y="7425"/>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48" name="Shape 3793"/>
              <p:cNvSpPr/>
              <p:nvPr/>
            </p:nvSpPr>
            <p:spPr>
              <a:xfrm>
                <a:off x="331787" y="376237"/>
                <a:ext cx="30163" cy="301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49" name="Shape 3794"/>
              <p:cNvSpPr/>
              <p:nvPr/>
            </p:nvSpPr>
            <p:spPr>
              <a:xfrm>
                <a:off x="331787" y="285750"/>
                <a:ext cx="30163" cy="301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50" name="Shape 3795"/>
              <p:cNvSpPr/>
              <p:nvPr/>
            </p:nvSpPr>
            <p:spPr>
              <a:xfrm>
                <a:off x="331787" y="195262"/>
                <a:ext cx="30163" cy="301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grpSp>
      <p:grpSp>
        <p:nvGrpSpPr>
          <p:cNvPr id="51" name="组合 3"/>
          <p:cNvGrpSpPr/>
          <p:nvPr/>
        </p:nvGrpSpPr>
        <p:grpSpPr>
          <a:xfrm>
            <a:off x="6786579" y="3746156"/>
            <a:ext cx="500066" cy="389533"/>
            <a:chOff x="9323559" y="3778892"/>
            <a:chExt cx="995255" cy="775267"/>
          </a:xfrm>
        </p:grpSpPr>
        <p:sp>
          <p:nvSpPr>
            <p:cNvPr id="52" name="Shape 3769"/>
            <p:cNvSpPr/>
            <p:nvPr/>
          </p:nvSpPr>
          <p:spPr>
            <a:xfrm>
              <a:off x="9323559" y="3778892"/>
              <a:ext cx="995255" cy="775267"/>
            </a:xfrm>
            <a:custGeom>
              <a:avLst/>
              <a:gdLst/>
              <a:ahLst/>
              <a:cxnLst>
                <a:cxn ang="0">
                  <a:pos x="wd2" y="hd2"/>
                </a:cxn>
                <a:cxn ang="5400000">
                  <a:pos x="wd2" y="hd2"/>
                </a:cxn>
                <a:cxn ang="10800000">
                  <a:pos x="wd2" y="hd2"/>
                </a:cxn>
                <a:cxn ang="16200000">
                  <a:pos x="wd2" y="hd2"/>
                </a:cxn>
              </a:cxnLst>
              <a:rect l="0" t="0" r="r" b="b"/>
              <a:pathLst>
                <a:path w="19414" h="20602" extrusionOk="0">
                  <a:moveTo>
                    <a:pt x="8613" y="20602"/>
                  </a:moveTo>
                  <a:lnTo>
                    <a:pt x="7054" y="17381"/>
                  </a:lnTo>
                  <a:cubicBezTo>
                    <a:pt x="1899" y="16043"/>
                    <a:pt x="-1093" y="11144"/>
                    <a:pt x="372" y="6439"/>
                  </a:cubicBezTo>
                  <a:cubicBezTo>
                    <a:pt x="1837" y="1733"/>
                    <a:pt x="7204" y="-998"/>
                    <a:pt x="12360" y="339"/>
                  </a:cubicBezTo>
                  <a:cubicBezTo>
                    <a:pt x="17515" y="1676"/>
                    <a:pt x="20507" y="6575"/>
                    <a:pt x="19042" y="11281"/>
                  </a:cubicBezTo>
                  <a:cubicBezTo>
                    <a:pt x="17961" y="14754"/>
                    <a:pt x="14678" y="17281"/>
                    <a:pt x="10744" y="17667"/>
                  </a:cubicBezTo>
                  <a:close/>
                </a:path>
              </a:pathLst>
            </a:custGeom>
            <a:solidFill>
              <a:srgbClr val="66CCFF"/>
            </a:solidFill>
            <a:ln w="12700">
              <a:miter lim="400000"/>
            </a:ln>
            <a:effectLst>
              <a:outerShdw blurRad="152400" dist="317500" dir="5400000" rotWithShape="0">
                <a:srgbClr val="000000">
                  <a:alpha val="15000"/>
                </a:srgbClr>
              </a:outerShdw>
            </a:effectLst>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nvGrpSpPr>
            <p:cNvPr id="53" name="Group 3801"/>
            <p:cNvGrpSpPr/>
            <p:nvPr/>
          </p:nvGrpSpPr>
          <p:grpSpPr>
            <a:xfrm>
              <a:off x="9596063" y="3878677"/>
              <a:ext cx="484382" cy="482601"/>
              <a:chOff x="-1" y="0"/>
              <a:chExt cx="484380" cy="482600"/>
            </a:xfrm>
          </p:grpSpPr>
          <p:sp>
            <p:nvSpPr>
              <p:cNvPr id="54" name="Shape 3797"/>
              <p:cNvSpPr/>
              <p:nvPr/>
            </p:nvSpPr>
            <p:spPr>
              <a:xfrm>
                <a:off x="-1" y="0"/>
                <a:ext cx="484380" cy="482600"/>
              </a:xfrm>
              <a:custGeom>
                <a:avLst/>
                <a:gdLst/>
                <a:ahLst/>
                <a:cxnLst>
                  <a:cxn ang="0">
                    <a:pos x="wd2" y="hd2"/>
                  </a:cxn>
                  <a:cxn ang="5400000">
                    <a:pos x="wd2" y="hd2"/>
                  </a:cxn>
                  <a:cxn ang="10800000">
                    <a:pos x="wd2" y="hd2"/>
                  </a:cxn>
                  <a:cxn ang="16200000">
                    <a:pos x="wd2" y="hd2"/>
                  </a:cxn>
                </a:cxnLst>
                <a:rect l="0" t="0" r="r" b="b"/>
                <a:pathLst>
                  <a:path w="21398" h="21600" extrusionOk="0">
                    <a:moveTo>
                      <a:pt x="21001" y="7087"/>
                    </a:moveTo>
                    <a:cubicBezTo>
                      <a:pt x="14354" y="337"/>
                      <a:pt x="14354" y="337"/>
                      <a:pt x="14354" y="337"/>
                    </a:cubicBezTo>
                    <a:cubicBezTo>
                      <a:pt x="14022" y="0"/>
                      <a:pt x="13524" y="0"/>
                      <a:pt x="13025" y="0"/>
                    </a:cubicBezTo>
                    <a:cubicBezTo>
                      <a:pt x="12859" y="169"/>
                      <a:pt x="12527" y="169"/>
                      <a:pt x="12361" y="337"/>
                    </a:cubicBezTo>
                    <a:cubicBezTo>
                      <a:pt x="12194" y="506"/>
                      <a:pt x="12194" y="675"/>
                      <a:pt x="12028" y="1012"/>
                    </a:cubicBezTo>
                    <a:cubicBezTo>
                      <a:pt x="11862" y="2025"/>
                      <a:pt x="11197" y="2869"/>
                      <a:pt x="10533" y="3544"/>
                    </a:cubicBezTo>
                    <a:cubicBezTo>
                      <a:pt x="9536" y="4556"/>
                      <a:pt x="8207" y="5400"/>
                      <a:pt x="6711" y="6244"/>
                    </a:cubicBezTo>
                    <a:cubicBezTo>
                      <a:pt x="5216" y="7087"/>
                      <a:pt x="3721" y="8100"/>
                      <a:pt x="2391" y="9281"/>
                    </a:cubicBezTo>
                    <a:cubicBezTo>
                      <a:pt x="1228" y="10462"/>
                      <a:pt x="564" y="11644"/>
                      <a:pt x="65" y="13163"/>
                    </a:cubicBezTo>
                    <a:cubicBezTo>
                      <a:pt x="-101" y="13500"/>
                      <a:pt x="65" y="14175"/>
                      <a:pt x="397" y="14513"/>
                    </a:cubicBezTo>
                    <a:cubicBezTo>
                      <a:pt x="7044" y="21263"/>
                      <a:pt x="7044" y="21263"/>
                      <a:pt x="7044" y="21263"/>
                    </a:cubicBezTo>
                    <a:cubicBezTo>
                      <a:pt x="7376" y="21600"/>
                      <a:pt x="7874" y="21600"/>
                      <a:pt x="8373" y="21600"/>
                    </a:cubicBezTo>
                    <a:cubicBezTo>
                      <a:pt x="8539" y="21431"/>
                      <a:pt x="8871" y="21431"/>
                      <a:pt x="9037" y="21263"/>
                    </a:cubicBezTo>
                    <a:cubicBezTo>
                      <a:pt x="9204" y="21094"/>
                      <a:pt x="9204" y="20925"/>
                      <a:pt x="9370" y="20588"/>
                    </a:cubicBezTo>
                    <a:cubicBezTo>
                      <a:pt x="9536" y="19575"/>
                      <a:pt x="10201" y="18731"/>
                      <a:pt x="10865" y="18056"/>
                    </a:cubicBezTo>
                    <a:cubicBezTo>
                      <a:pt x="11862" y="17044"/>
                      <a:pt x="13191" y="16200"/>
                      <a:pt x="14687" y="15356"/>
                    </a:cubicBezTo>
                    <a:cubicBezTo>
                      <a:pt x="16182" y="14513"/>
                      <a:pt x="17677" y="13500"/>
                      <a:pt x="19007" y="12319"/>
                    </a:cubicBezTo>
                    <a:cubicBezTo>
                      <a:pt x="20170" y="11138"/>
                      <a:pt x="20834" y="9956"/>
                      <a:pt x="21333" y="8437"/>
                    </a:cubicBezTo>
                    <a:cubicBezTo>
                      <a:pt x="21499" y="8100"/>
                      <a:pt x="21333" y="7425"/>
                      <a:pt x="21001" y="7087"/>
                    </a:cubicBezTo>
                    <a:close/>
                    <a:moveTo>
                      <a:pt x="8041" y="20250"/>
                    </a:moveTo>
                    <a:cubicBezTo>
                      <a:pt x="5881" y="18056"/>
                      <a:pt x="3554" y="15694"/>
                      <a:pt x="1394" y="13500"/>
                    </a:cubicBezTo>
                    <a:cubicBezTo>
                      <a:pt x="3222" y="7256"/>
                      <a:pt x="11530" y="7594"/>
                      <a:pt x="13357" y="1350"/>
                    </a:cubicBezTo>
                    <a:cubicBezTo>
                      <a:pt x="15517" y="3544"/>
                      <a:pt x="17844" y="5906"/>
                      <a:pt x="20004" y="8100"/>
                    </a:cubicBezTo>
                    <a:cubicBezTo>
                      <a:pt x="18176" y="14344"/>
                      <a:pt x="9868" y="14006"/>
                      <a:pt x="8041" y="2025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55" name="Shape 3798"/>
              <p:cNvSpPr/>
              <p:nvPr/>
            </p:nvSpPr>
            <p:spPr>
              <a:xfrm>
                <a:off x="177604" y="169862"/>
                <a:ext cx="129672" cy="134939"/>
              </a:xfrm>
              <a:custGeom>
                <a:avLst/>
                <a:gdLst/>
                <a:ahLst/>
                <a:cxnLst>
                  <a:cxn ang="0">
                    <a:pos x="wd2" y="hd2"/>
                  </a:cxn>
                  <a:cxn ang="5400000">
                    <a:pos x="wd2" y="hd2"/>
                  </a:cxn>
                  <a:cxn ang="10800000">
                    <a:pos x="wd2" y="hd2"/>
                  </a:cxn>
                  <a:cxn ang="16200000">
                    <a:pos x="wd2" y="hd2"/>
                  </a:cxn>
                </a:cxnLst>
                <a:rect l="0" t="0" r="r" b="b"/>
                <a:pathLst>
                  <a:path w="21257" h="21600" extrusionOk="0">
                    <a:moveTo>
                      <a:pt x="19406" y="9000"/>
                    </a:moveTo>
                    <a:cubicBezTo>
                      <a:pt x="18788" y="8400"/>
                      <a:pt x="18171" y="7800"/>
                      <a:pt x="16937" y="7200"/>
                    </a:cubicBezTo>
                    <a:cubicBezTo>
                      <a:pt x="16320" y="7200"/>
                      <a:pt x="15703" y="7200"/>
                      <a:pt x="14468" y="7200"/>
                    </a:cubicBezTo>
                    <a:cubicBezTo>
                      <a:pt x="13851" y="7200"/>
                      <a:pt x="13234" y="7200"/>
                      <a:pt x="12000" y="7800"/>
                    </a:cubicBezTo>
                    <a:cubicBezTo>
                      <a:pt x="11383" y="7800"/>
                      <a:pt x="10766" y="8400"/>
                      <a:pt x="9531" y="9000"/>
                    </a:cubicBezTo>
                    <a:cubicBezTo>
                      <a:pt x="8297" y="7200"/>
                      <a:pt x="7063" y="6000"/>
                      <a:pt x="5828" y="4200"/>
                    </a:cubicBezTo>
                    <a:cubicBezTo>
                      <a:pt x="6446" y="4200"/>
                      <a:pt x="7063" y="3600"/>
                      <a:pt x="7680" y="3600"/>
                    </a:cubicBezTo>
                    <a:cubicBezTo>
                      <a:pt x="8297" y="3600"/>
                      <a:pt x="8297" y="3600"/>
                      <a:pt x="8914" y="3600"/>
                    </a:cubicBezTo>
                    <a:cubicBezTo>
                      <a:pt x="9531" y="4200"/>
                      <a:pt x="10148" y="4200"/>
                      <a:pt x="10766" y="4200"/>
                    </a:cubicBezTo>
                    <a:cubicBezTo>
                      <a:pt x="10766" y="4200"/>
                      <a:pt x="11383" y="4200"/>
                      <a:pt x="11383" y="3600"/>
                    </a:cubicBezTo>
                    <a:cubicBezTo>
                      <a:pt x="12000" y="3600"/>
                      <a:pt x="12000" y="3000"/>
                      <a:pt x="12000" y="3000"/>
                    </a:cubicBezTo>
                    <a:cubicBezTo>
                      <a:pt x="12000" y="2400"/>
                      <a:pt x="12000" y="1800"/>
                      <a:pt x="12000" y="1200"/>
                    </a:cubicBezTo>
                    <a:cubicBezTo>
                      <a:pt x="11383" y="600"/>
                      <a:pt x="10766" y="600"/>
                      <a:pt x="9531" y="0"/>
                    </a:cubicBezTo>
                    <a:cubicBezTo>
                      <a:pt x="8914" y="0"/>
                      <a:pt x="8297" y="0"/>
                      <a:pt x="7680" y="600"/>
                    </a:cubicBezTo>
                    <a:cubicBezTo>
                      <a:pt x="6446" y="600"/>
                      <a:pt x="5828" y="600"/>
                      <a:pt x="5211" y="1200"/>
                    </a:cubicBezTo>
                    <a:cubicBezTo>
                      <a:pt x="4594" y="1800"/>
                      <a:pt x="3977" y="1800"/>
                      <a:pt x="3360" y="2400"/>
                    </a:cubicBezTo>
                    <a:cubicBezTo>
                      <a:pt x="3360" y="2400"/>
                      <a:pt x="3360" y="1800"/>
                      <a:pt x="3360" y="1800"/>
                    </a:cubicBezTo>
                    <a:cubicBezTo>
                      <a:pt x="2743" y="1800"/>
                      <a:pt x="2743" y="1800"/>
                      <a:pt x="2743" y="1800"/>
                    </a:cubicBezTo>
                    <a:cubicBezTo>
                      <a:pt x="2126" y="1800"/>
                      <a:pt x="2126" y="1800"/>
                      <a:pt x="1508" y="1800"/>
                    </a:cubicBezTo>
                    <a:cubicBezTo>
                      <a:pt x="1508" y="2400"/>
                      <a:pt x="1508" y="2400"/>
                      <a:pt x="1508" y="3000"/>
                    </a:cubicBezTo>
                    <a:cubicBezTo>
                      <a:pt x="1508" y="3000"/>
                      <a:pt x="1508" y="3000"/>
                      <a:pt x="2126" y="3600"/>
                    </a:cubicBezTo>
                    <a:cubicBezTo>
                      <a:pt x="2126" y="3600"/>
                      <a:pt x="2126" y="3600"/>
                      <a:pt x="2126" y="3600"/>
                    </a:cubicBezTo>
                    <a:cubicBezTo>
                      <a:pt x="1508" y="4200"/>
                      <a:pt x="891" y="5400"/>
                      <a:pt x="891" y="6000"/>
                    </a:cubicBezTo>
                    <a:cubicBezTo>
                      <a:pt x="274" y="7200"/>
                      <a:pt x="274" y="7800"/>
                      <a:pt x="274" y="9000"/>
                    </a:cubicBezTo>
                    <a:cubicBezTo>
                      <a:pt x="-343" y="9600"/>
                      <a:pt x="274" y="10200"/>
                      <a:pt x="274" y="10800"/>
                    </a:cubicBezTo>
                    <a:cubicBezTo>
                      <a:pt x="274" y="12000"/>
                      <a:pt x="891" y="12600"/>
                      <a:pt x="1508" y="13200"/>
                    </a:cubicBezTo>
                    <a:cubicBezTo>
                      <a:pt x="2743" y="13800"/>
                      <a:pt x="4594" y="14400"/>
                      <a:pt x="5828" y="14400"/>
                    </a:cubicBezTo>
                    <a:cubicBezTo>
                      <a:pt x="7680" y="13800"/>
                      <a:pt x="8914" y="13800"/>
                      <a:pt x="10766" y="12600"/>
                    </a:cubicBezTo>
                    <a:cubicBezTo>
                      <a:pt x="12617" y="14400"/>
                      <a:pt x="13851" y="16200"/>
                      <a:pt x="15086" y="17400"/>
                    </a:cubicBezTo>
                    <a:cubicBezTo>
                      <a:pt x="14468" y="18000"/>
                      <a:pt x="14468" y="18000"/>
                      <a:pt x="13851" y="18600"/>
                    </a:cubicBezTo>
                    <a:cubicBezTo>
                      <a:pt x="13234" y="18600"/>
                      <a:pt x="12617" y="18600"/>
                      <a:pt x="12617" y="18600"/>
                    </a:cubicBezTo>
                    <a:cubicBezTo>
                      <a:pt x="12000" y="18000"/>
                      <a:pt x="12000" y="18000"/>
                      <a:pt x="11383" y="18000"/>
                    </a:cubicBezTo>
                    <a:cubicBezTo>
                      <a:pt x="10766" y="17400"/>
                      <a:pt x="10766" y="17400"/>
                      <a:pt x="10148" y="17400"/>
                    </a:cubicBezTo>
                    <a:cubicBezTo>
                      <a:pt x="10148" y="16800"/>
                      <a:pt x="9531" y="16800"/>
                      <a:pt x="9531" y="16800"/>
                    </a:cubicBezTo>
                    <a:cubicBezTo>
                      <a:pt x="8914" y="16800"/>
                      <a:pt x="8914" y="17400"/>
                      <a:pt x="8297" y="17400"/>
                    </a:cubicBezTo>
                    <a:cubicBezTo>
                      <a:pt x="7680" y="18000"/>
                      <a:pt x="7680" y="18000"/>
                      <a:pt x="7680" y="18600"/>
                    </a:cubicBezTo>
                    <a:cubicBezTo>
                      <a:pt x="7680" y="19200"/>
                      <a:pt x="7680" y="19800"/>
                      <a:pt x="8297" y="19800"/>
                    </a:cubicBezTo>
                    <a:cubicBezTo>
                      <a:pt x="8914" y="20400"/>
                      <a:pt x="9531" y="21000"/>
                      <a:pt x="10148" y="21000"/>
                    </a:cubicBezTo>
                    <a:cubicBezTo>
                      <a:pt x="10766" y="21600"/>
                      <a:pt x="11383" y="21600"/>
                      <a:pt x="12000" y="21600"/>
                    </a:cubicBezTo>
                    <a:cubicBezTo>
                      <a:pt x="13234" y="21600"/>
                      <a:pt x="13851" y="21600"/>
                      <a:pt x="15086" y="21600"/>
                    </a:cubicBezTo>
                    <a:cubicBezTo>
                      <a:pt x="15703" y="21000"/>
                      <a:pt x="16320" y="20400"/>
                      <a:pt x="17554" y="19800"/>
                    </a:cubicBezTo>
                    <a:cubicBezTo>
                      <a:pt x="18171" y="19800"/>
                      <a:pt x="18171" y="20400"/>
                      <a:pt x="18788" y="21000"/>
                    </a:cubicBezTo>
                    <a:cubicBezTo>
                      <a:pt x="18788" y="21000"/>
                      <a:pt x="19406" y="21000"/>
                      <a:pt x="19406" y="21000"/>
                    </a:cubicBezTo>
                    <a:cubicBezTo>
                      <a:pt x="20023" y="21000"/>
                      <a:pt x="20023" y="21000"/>
                      <a:pt x="20023" y="20400"/>
                    </a:cubicBezTo>
                    <a:cubicBezTo>
                      <a:pt x="20023" y="20400"/>
                      <a:pt x="20640" y="20400"/>
                      <a:pt x="20640" y="19800"/>
                    </a:cubicBezTo>
                    <a:cubicBezTo>
                      <a:pt x="20640" y="19800"/>
                      <a:pt x="20023" y="19200"/>
                      <a:pt x="20023" y="19200"/>
                    </a:cubicBezTo>
                    <a:cubicBezTo>
                      <a:pt x="19406" y="19200"/>
                      <a:pt x="19406" y="18600"/>
                      <a:pt x="18788" y="18000"/>
                    </a:cubicBezTo>
                    <a:cubicBezTo>
                      <a:pt x="19406" y="17400"/>
                      <a:pt x="20023" y="16200"/>
                      <a:pt x="20640" y="15600"/>
                    </a:cubicBezTo>
                    <a:cubicBezTo>
                      <a:pt x="21257" y="14400"/>
                      <a:pt x="21257" y="13800"/>
                      <a:pt x="21257" y="12600"/>
                    </a:cubicBezTo>
                    <a:cubicBezTo>
                      <a:pt x="21257" y="12000"/>
                      <a:pt x="21257" y="11400"/>
                      <a:pt x="21257" y="10800"/>
                    </a:cubicBezTo>
                    <a:cubicBezTo>
                      <a:pt x="20640" y="10200"/>
                      <a:pt x="20023" y="9600"/>
                      <a:pt x="19406" y="9000"/>
                    </a:cubicBezTo>
                    <a:close/>
                    <a:moveTo>
                      <a:pt x="5828" y="10200"/>
                    </a:moveTo>
                    <a:cubicBezTo>
                      <a:pt x="5211" y="10200"/>
                      <a:pt x="4594" y="10200"/>
                      <a:pt x="3977" y="9600"/>
                    </a:cubicBezTo>
                    <a:cubicBezTo>
                      <a:pt x="3977" y="9600"/>
                      <a:pt x="3360" y="9000"/>
                      <a:pt x="3360" y="9000"/>
                    </a:cubicBezTo>
                    <a:cubicBezTo>
                      <a:pt x="3360" y="8400"/>
                      <a:pt x="3360" y="8400"/>
                      <a:pt x="3360" y="7800"/>
                    </a:cubicBezTo>
                    <a:cubicBezTo>
                      <a:pt x="3360" y="7800"/>
                      <a:pt x="3360" y="7200"/>
                      <a:pt x="3977" y="6600"/>
                    </a:cubicBezTo>
                    <a:cubicBezTo>
                      <a:pt x="3977" y="6600"/>
                      <a:pt x="3977" y="6000"/>
                      <a:pt x="4594" y="5400"/>
                    </a:cubicBezTo>
                    <a:cubicBezTo>
                      <a:pt x="5828" y="6600"/>
                      <a:pt x="7063" y="8400"/>
                      <a:pt x="8297" y="9600"/>
                    </a:cubicBezTo>
                    <a:cubicBezTo>
                      <a:pt x="7063" y="10200"/>
                      <a:pt x="6446" y="10200"/>
                      <a:pt x="5828" y="10200"/>
                    </a:cubicBezTo>
                    <a:close/>
                    <a:moveTo>
                      <a:pt x="17554" y="15000"/>
                    </a:moveTo>
                    <a:cubicBezTo>
                      <a:pt x="16937" y="15600"/>
                      <a:pt x="16937" y="16200"/>
                      <a:pt x="16320" y="16200"/>
                    </a:cubicBezTo>
                    <a:cubicBezTo>
                      <a:pt x="15086" y="15000"/>
                      <a:pt x="13851" y="13200"/>
                      <a:pt x="12617" y="12000"/>
                    </a:cubicBezTo>
                    <a:cubicBezTo>
                      <a:pt x="12617" y="12000"/>
                      <a:pt x="13234" y="11400"/>
                      <a:pt x="13851" y="11400"/>
                    </a:cubicBezTo>
                    <a:cubicBezTo>
                      <a:pt x="13851" y="11400"/>
                      <a:pt x="14468" y="11400"/>
                      <a:pt x="15086" y="10800"/>
                    </a:cubicBezTo>
                    <a:cubicBezTo>
                      <a:pt x="15086" y="10800"/>
                      <a:pt x="15703" y="10800"/>
                      <a:pt x="16320" y="11400"/>
                    </a:cubicBezTo>
                    <a:cubicBezTo>
                      <a:pt x="16320" y="11400"/>
                      <a:pt x="16937" y="11400"/>
                      <a:pt x="16937" y="12000"/>
                    </a:cubicBezTo>
                    <a:cubicBezTo>
                      <a:pt x="17554" y="12000"/>
                      <a:pt x="17554" y="12600"/>
                      <a:pt x="17554" y="12600"/>
                    </a:cubicBezTo>
                    <a:cubicBezTo>
                      <a:pt x="18171" y="13200"/>
                      <a:pt x="18171" y="13800"/>
                      <a:pt x="17554" y="13800"/>
                    </a:cubicBezTo>
                    <a:cubicBezTo>
                      <a:pt x="17554" y="14400"/>
                      <a:pt x="17554" y="15000"/>
                      <a:pt x="17554" y="1500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56" name="Shape 3799"/>
              <p:cNvSpPr/>
              <p:nvPr/>
            </p:nvSpPr>
            <p:spPr>
              <a:xfrm>
                <a:off x="164400" y="332732"/>
                <a:ext cx="71438" cy="77486"/>
              </a:xfrm>
              <a:custGeom>
                <a:avLst/>
                <a:gdLst/>
                <a:ahLst/>
                <a:cxnLst>
                  <a:cxn ang="0">
                    <a:pos x="wd2" y="hd2"/>
                  </a:cxn>
                  <a:cxn ang="5400000">
                    <a:pos x="wd2" y="hd2"/>
                  </a:cxn>
                  <a:cxn ang="10800000">
                    <a:pos x="wd2" y="hd2"/>
                  </a:cxn>
                  <a:cxn ang="16200000">
                    <a:pos x="wd2" y="hd2"/>
                  </a:cxn>
                </a:cxnLst>
                <a:rect l="0" t="0" r="r" b="b"/>
                <a:pathLst>
                  <a:path w="21600" h="21086" extrusionOk="0">
                    <a:moveTo>
                      <a:pt x="18189" y="772"/>
                    </a:moveTo>
                    <a:lnTo>
                      <a:pt x="18189" y="772"/>
                    </a:lnTo>
                    <a:cubicBezTo>
                      <a:pt x="14779" y="2829"/>
                      <a:pt x="12505" y="4886"/>
                      <a:pt x="10232" y="6943"/>
                    </a:cubicBezTo>
                    <a:cubicBezTo>
                      <a:pt x="6821" y="9000"/>
                      <a:pt x="5684" y="11057"/>
                      <a:pt x="3411" y="14143"/>
                    </a:cubicBezTo>
                    <a:cubicBezTo>
                      <a:pt x="0" y="17229"/>
                      <a:pt x="0" y="17229"/>
                      <a:pt x="0" y="17229"/>
                    </a:cubicBezTo>
                    <a:lnTo>
                      <a:pt x="0" y="17229"/>
                    </a:lnTo>
                    <a:cubicBezTo>
                      <a:pt x="0" y="18257"/>
                      <a:pt x="0" y="19286"/>
                      <a:pt x="0" y="20314"/>
                    </a:cubicBezTo>
                    <a:cubicBezTo>
                      <a:pt x="1137" y="21343"/>
                      <a:pt x="2274" y="21343"/>
                      <a:pt x="3411" y="20314"/>
                    </a:cubicBezTo>
                    <a:lnTo>
                      <a:pt x="3411" y="20314"/>
                    </a:lnTo>
                    <a:cubicBezTo>
                      <a:pt x="6821" y="16200"/>
                      <a:pt x="6821" y="16200"/>
                      <a:pt x="6821" y="16200"/>
                    </a:cubicBezTo>
                    <a:cubicBezTo>
                      <a:pt x="9095" y="14143"/>
                      <a:pt x="10232" y="12086"/>
                      <a:pt x="12505" y="10029"/>
                    </a:cubicBezTo>
                    <a:cubicBezTo>
                      <a:pt x="15916" y="7972"/>
                      <a:pt x="18189" y="5914"/>
                      <a:pt x="20463" y="3857"/>
                    </a:cubicBezTo>
                    <a:lnTo>
                      <a:pt x="20463" y="3857"/>
                    </a:lnTo>
                    <a:cubicBezTo>
                      <a:pt x="20463" y="3857"/>
                      <a:pt x="20463" y="3857"/>
                      <a:pt x="21600" y="3857"/>
                    </a:cubicBezTo>
                    <a:cubicBezTo>
                      <a:pt x="21600" y="2829"/>
                      <a:pt x="21600" y="1800"/>
                      <a:pt x="21600" y="772"/>
                    </a:cubicBezTo>
                    <a:cubicBezTo>
                      <a:pt x="20463" y="-257"/>
                      <a:pt x="19326" y="-257"/>
                      <a:pt x="18189" y="772"/>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57" name="Shape 3800"/>
              <p:cNvSpPr/>
              <p:nvPr/>
            </p:nvSpPr>
            <p:spPr>
              <a:xfrm>
                <a:off x="250125" y="76200"/>
                <a:ext cx="73681" cy="76862"/>
              </a:xfrm>
              <a:custGeom>
                <a:avLst/>
                <a:gdLst/>
                <a:ahLst/>
                <a:cxnLst>
                  <a:cxn ang="0">
                    <a:pos x="wd2" y="hd2"/>
                  </a:cxn>
                  <a:cxn ang="5400000">
                    <a:pos x="wd2" y="hd2"/>
                  </a:cxn>
                  <a:cxn ang="10800000">
                    <a:pos x="wd2" y="hd2"/>
                  </a:cxn>
                  <a:cxn ang="16200000">
                    <a:pos x="wd2" y="hd2"/>
                  </a:cxn>
                </a:cxnLst>
                <a:rect l="0" t="0" r="r" b="b"/>
                <a:pathLst>
                  <a:path w="21330" h="21343" extrusionOk="0">
                    <a:moveTo>
                      <a:pt x="8640" y="11314"/>
                    </a:moveTo>
                    <a:cubicBezTo>
                      <a:pt x="5400" y="13371"/>
                      <a:pt x="3240" y="15429"/>
                      <a:pt x="1080" y="17486"/>
                    </a:cubicBezTo>
                    <a:lnTo>
                      <a:pt x="0" y="17486"/>
                    </a:lnTo>
                    <a:cubicBezTo>
                      <a:pt x="0" y="18514"/>
                      <a:pt x="0" y="19543"/>
                      <a:pt x="0" y="20571"/>
                    </a:cubicBezTo>
                    <a:cubicBezTo>
                      <a:pt x="1080" y="21600"/>
                      <a:pt x="2160" y="21600"/>
                      <a:pt x="3240" y="20571"/>
                    </a:cubicBezTo>
                    <a:lnTo>
                      <a:pt x="3240" y="20571"/>
                    </a:lnTo>
                    <a:cubicBezTo>
                      <a:pt x="6480" y="18514"/>
                      <a:pt x="8640" y="16457"/>
                      <a:pt x="10800" y="14400"/>
                    </a:cubicBezTo>
                    <a:cubicBezTo>
                      <a:pt x="14040" y="12343"/>
                      <a:pt x="15120" y="9257"/>
                      <a:pt x="17280" y="7200"/>
                    </a:cubicBezTo>
                    <a:cubicBezTo>
                      <a:pt x="20520" y="3086"/>
                      <a:pt x="20520" y="3086"/>
                      <a:pt x="20520" y="3086"/>
                    </a:cubicBezTo>
                    <a:lnTo>
                      <a:pt x="20520" y="3086"/>
                    </a:lnTo>
                    <a:cubicBezTo>
                      <a:pt x="21600" y="2057"/>
                      <a:pt x="21600" y="1029"/>
                      <a:pt x="20520" y="0"/>
                    </a:cubicBezTo>
                    <a:cubicBezTo>
                      <a:pt x="19440" y="0"/>
                      <a:pt x="18360" y="0"/>
                      <a:pt x="17280" y="0"/>
                    </a:cubicBezTo>
                    <a:cubicBezTo>
                      <a:pt x="17280" y="1029"/>
                      <a:pt x="17280" y="1029"/>
                      <a:pt x="17280" y="1029"/>
                    </a:cubicBezTo>
                    <a:cubicBezTo>
                      <a:pt x="14040" y="5143"/>
                      <a:pt x="14040" y="5143"/>
                      <a:pt x="14040" y="5143"/>
                    </a:cubicBezTo>
                    <a:cubicBezTo>
                      <a:pt x="11880" y="7200"/>
                      <a:pt x="10800" y="9257"/>
                      <a:pt x="8640" y="11314"/>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grpSp>
      <p:grpSp>
        <p:nvGrpSpPr>
          <p:cNvPr id="58" name="组合 6"/>
          <p:cNvGrpSpPr/>
          <p:nvPr/>
        </p:nvGrpSpPr>
        <p:grpSpPr>
          <a:xfrm>
            <a:off x="5286380" y="3674718"/>
            <a:ext cx="398819" cy="300600"/>
            <a:chOff x="6051960" y="3110874"/>
            <a:chExt cx="1339829" cy="1009862"/>
          </a:xfrm>
        </p:grpSpPr>
        <p:sp>
          <p:nvSpPr>
            <p:cNvPr id="59" name="Shape 3762"/>
            <p:cNvSpPr/>
            <p:nvPr/>
          </p:nvSpPr>
          <p:spPr>
            <a:xfrm>
              <a:off x="6051960" y="3110874"/>
              <a:ext cx="1339829" cy="1009862"/>
            </a:xfrm>
            <a:custGeom>
              <a:avLst/>
              <a:gdLst/>
              <a:ahLst/>
              <a:cxnLst>
                <a:cxn ang="0">
                  <a:pos x="wd2" y="hd2"/>
                </a:cxn>
                <a:cxn ang="5400000">
                  <a:pos x="wd2" y="hd2"/>
                </a:cxn>
                <a:cxn ang="10800000">
                  <a:pos x="wd2" y="hd2"/>
                </a:cxn>
                <a:cxn ang="16200000">
                  <a:pos x="wd2" y="hd2"/>
                </a:cxn>
              </a:cxnLst>
              <a:rect l="0" t="0" r="r" b="b"/>
              <a:pathLst>
                <a:path w="20064" h="20759" extrusionOk="0">
                  <a:moveTo>
                    <a:pt x="15286" y="20759"/>
                  </a:moveTo>
                  <a:lnTo>
                    <a:pt x="12072" y="18260"/>
                  </a:lnTo>
                  <a:cubicBezTo>
                    <a:pt x="6648" y="19296"/>
                    <a:pt x="1338" y="16092"/>
                    <a:pt x="212" y="11104"/>
                  </a:cubicBezTo>
                  <a:cubicBezTo>
                    <a:pt x="-915" y="6115"/>
                    <a:pt x="2569" y="1231"/>
                    <a:pt x="7993" y="195"/>
                  </a:cubicBezTo>
                  <a:cubicBezTo>
                    <a:pt x="13417" y="-841"/>
                    <a:pt x="18727" y="2363"/>
                    <a:pt x="19854" y="7352"/>
                  </a:cubicBezTo>
                  <a:cubicBezTo>
                    <a:pt x="20685" y="11033"/>
                    <a:pt x="19003" y="14811"/>
                    <a:pt x="15603" y="16899"/>
                  </a:cubicBezTo>
                  <a:close/>
                </a:path>
              </a:pathLst>
            </a:custGeom>
            <a:solidFill>
              <a:srgbClr val="0070C0"/>
            </a:solidFill>
            <a:ln w="12700">
              <a:miter lim="400000"/>
            </a:ln>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nvGrpSpPr>
            <p:cNvPr id="60" name="Group 3811"/>
            <p:cNvGrpSpPr/>
            <p:nvPr/>
          </p:nvGrpSpPr>
          <p:grpSpPr>
            <a:xfrm>
              <a:off x="6566713" y="3316230"/>
              <a:ext cx="331788" cy="482600"/>
              <a:chOff x="0" y="0"/>
              <a:chExt cx="331788" cy="482600"/>
            </a:xfrm>
          </p:grpSpPr>
          <p:sp>
            <p:nvSpPr>
              <p:cNvPr id="61" name="Shape 3802"/>
              <p:cNvSpPr/>
              <p:nvPr/>
            </p:nvSpPr>
            <p:spPr>
              <a:xfrm>
                <a:off x="134937" y="136524"/>
                <a:ext cx="30163" cy="301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62" name="Shape 3803"/>
              <p:cNvSpPr/>
              <p:nvPr/>
            </p:nvSpPr>
            <p:spPr>
              <a:xfrm>
                <a:off x="134937" y="317499"/>
                <a:ext cx="30163" cy="2857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63" name="Shape 3804"/>
              <p:cNvSpPr/>
              <p:nvPr/>
            </p:nvSpPr>
            <p:spPr>
              <a:xfrm>
                <a:off x="44450" y="227012"/>
                <a:ext cx="30162" cy="301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64" name="Shape 3805"/>
              <p:cNvSpPr/>
              <p:nvPr/>
            </p:nvSpPr>
            <p:spPr>
              <a:xfrm>
                <a:off x="225425" y="227012"/>
                <a:ext cx="30162" cy="3016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65" name="Shape 3806"/>
              <p:cNvSpPr/>
              <p:nvPr/>
            </p:nvSpPr>
            <p:spPr>
              <a:xfrm>
                <a:off x="72380" y="291455"/>
                <a:ext cx="28277" cy="28279"/>
              </a:xfrm>
              <a:custGeom>
                <a:avLst/>
                <a:gdLst/>
                <a:ahLst/>
                <a:cxnLst>
                  <a:cxn ang="0">
                    <a:pos x="wd2" y="hd2"/>
                  </a:cxn>
                  <a:cxn ang="5400000">
                    <a:pos x="wd2" y="hd2"/>
                  </a:cxn>
                  <a:cxn ang="10800000">
                    <a:pos x="wd2" y="hd2"/>
                  </a:cxn>
                  <a:cxn ang="16200000">
                    <a:pos x="wd2" y="hd2"/>
                  </a:cxn>
                </a:cxnLst>
                <a:rect l="0" t="0" r="r" b="b"/>
                <a:pathLst>
                  <a:path w="20250" h="20250" extrusionOk="0">
                    <a:moveTo>
                      <a:pt x="2025" y="2025"/>
                    </a:moveTo>
                    <a:cubicBezTo>
                      <a:pt x="-675" y="7425"/>
                      <a:pt x="-675" y="12825"/>
                      <a:pt x="2025" y="18225"/>
                    </a:cubicBezTo>
                    <a:cubicBezTo>
                      <a:pt x="7425" y="20925"/>
                      <a:pt x="12825" y="20925"/>
                      <a:pt x="18225" y="18225"/>
                    </a:cubicBezTo>
                    <a:cubicBezTo>
                      <a:pt x="20925" y="12825"/>
                      <a:pt x="20925" y="7425"/>
                      <a:pt x="18225" y="2025"/>
                    </a:cubicBezTo>
                    <a:cubicBezTo>
                      <a:pt x="12825" y="-675"/>
                      <a:pt x="7425" y="-675"/>
                      <a:pt x="2025" y="2025"/>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66" name="Shape 3807"/>
              <p:cNvSpPr/>
              <p:nvPr/>
            </p:nvSpPr>
            <p:spPr>
              <a:xfrm>
                <a:off x="72380" y="162867"/>
                <a:ext cx="28277" cy="28279"/>
              </a:xfrm>
              <a:custGeom>
                <a:avLst/>
                <a:gdLst/>
                <a:ahLst/>
                <a:cxnLst>
                  <a:cxn ang="0">
                    <a:pos x="wd2" y="hd2"/>
                  </a:cxn>
                  <a:cxn ang="5400000">
                    <a:pos x="wd2" y="hd2"/>
                  </a:cxn>
                  <a:cxn ang="10800000">
                    <a:pos x="wd2" y="hd2"/>
                  </a:cxn>
                  <a:cxn ang="16200000">
                    <a:pos x="wd2" y="hd2"/>
                  </a:cxn>
                </a:cxnLst>
                <a:rect l="0" t="0" r="r" b="b"/>
                <a:pathLst>
                  <a:path w="20250" h="20250" extrusionOk="0">
                    <a:moveTo>
                      <a:pt x="2025" y="2025"/>
                    </a:moveTo>
                    <a:cubicBezTo>
                      <a:pt x="-675" y="7425"/>
                      <a:pt x="-675" y="12825"/>
                      <a:pt x="2025" y="18225"/>
                    </a:cubicBezTo>
                    <a:cubicBezTo>
                      <a:pt x="7425" y="20925"/>
                      <a:pt x="12825" y="20925"/>
                      <a:pt x="18225" y="18225"/>
                    </a:cubicBezTo>
                    <a:cubicBezTo>
                      <a:pt x="20925" y="12825"/>
                      <a:pt x="20925" y="7425"/>
                      <a:pt x="18225" y="2025"/>
                    </a:cubicBezTo>
                    <a:cubicBezTo>
                      <a:pt x="12825" y="-675"/>
                      <a:pt x="7425" y="-675"/>
                      <a:pt x="2025" y="2025"/>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67" name="Shape 3808"/>
              <p:cNvSpPr/>
              <p:nvPr/>
            </p:nvSpPr>
            <p:spPr>
              <a:xfrm>
                <a:off x="200967" y="291455"/>
                <a:ext cx="28278" cy="28279"/>
              </a:xfrm>
              <a:custGeom>
                <a:avLst/>
                <a:gdLst/>
                <a:ahLst/>
                <a:cxnLst>
                  <a:cxn ang="0">
                    <a:pos x="wd2" y="hd2"/>
                  </a:cxn>
                  <a:cxn ang="5400000">
                    <a:pos x="wd2" y="hd2"/>
                  </a:cxn>
                  <a:cxn ang="10800000">
                    <a:pos x="wd2" y="hd2"/>
                  </a:cxn>
                  <a:cxn ang="16200000">
                    <a:pos x="wd2" y="hd2"/>
                  </a:cxn>
                </a:cxnLst>
                <a:rect l="0" t="0" r="r" b="b"/>
                <a:pathLst>
                  <a:path w="20250" h="20250" extrusionOk="0">
                    <a:moveTo>
                      <a:pt x="2025" y="2025"/>
                    </a:moveTo>
                    <a:cubicBezTo>
                      <a:pt x="-675" y="7425"/>
                      <a:pt x="-675" y="12825"/>
                      <a:pt x="2025" y="18225"/>
                    </a:cubicBezTo>
                    <a:cubicBezTo>
                      <a:pt x="7425" y="20925"/>
                      <a:pt x="12825" y="20925"/>
                      <a:pt x="18225" y="18225"/>
                    </a:cubicBezTo>
                    <a:cubicBezTo>
                      <a:pt x="20925" y="12825"/>
                      <a:pt x="20925" y="7425"/>
                      <a:pt x="18225" y="2025"/>
                    </a:cubicBezTo>
                    <a:cubicBezTo>
                      <a:pt x="12825" y="-675"/>
                      <a:pt x="7425" y="-675"/>
                      <a:pt x="2025" y="2025"/>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68" name="Shape 3809"/>
              <p:cNvSpPr/>
              <p:nvPr/>
            </p:nvSpPr>
            <p:spPr>
              <a:xfrm>
                <a:off x="0" y="0"/>
                <a:ext cx="331788" cy="482600"/>
              </a:xfrm>
              <a:custGeom>
                <a:avLst/>
                <a:gdLst/>
                <a:ahLst/>
                <a:cxnLst>
                  <a:cxn ang="0">
                    <a:pos x="wd2" y="hd2"/>
                  </a:cxn>
                  <a:cxn ang="5400000">
                    <a:pos x="wd2" y="hd2"/>
                  </a:cxn>
                  <a:cxn ang="10800000">
                    <a:pos x="wd2" y="hd2"/>
                  </a:cxn>
                  <a:cxn ang="16200000">
                    <a:pos x="wd2" y="hd2"/>
                  </a:cxn>
                </a:cxnLst>
                <a:rect l="0" t="0" r="r" b="b"/>
                <a:pathLst>
                  <a:path w="21600" h="21600" extrusionOk="0">
                    <a:moveTo>
                      <a:pt x="19636" y="9450"/>
                    </a:moveTo>
                    <a:cubicBezTo>
                      <a:pt x="19636" y="9450"/>
                      <a:pt x="19391" y="9450"/>
                      <a:pt x="19391" y="9450"/>
                    </a:cubicBezTo>
                    <a:cubicBezTo>
                      <a:pt x="19145" y="8269"/>
                      <a:pt x="18409" y="7256"/>
                      <a:pt x="17182" y="6412"/>
                    </a:cubicBezTo>
                    <a:cubicBezTo>
                      <a:pt x="15709" y="1181"/>
                      <a:pt x="15709" y="1181"/>
                      <a:pt x="15709" y="1181"/>
                    </a:cubicBezTo>
                    <a:cubicBezTo>
                      <a:pt x="15709" y="506"/>
                      <a:pt x="14727" y="0"/>
                      <a:pt x="13745" y="0"/>
                    </a:cubicBezTo>
                    <a:cubicBezTo>
                      <a:pt x="5891" y="0"/>
                      <a:pt x="5891" y="0"/>
                      <a:pt x="5891" y="0"/>
                    </a:cubicBezTo>
                    <a:cubicBezTo>
                      <a:pt x="5155" y="0"/>
                      <a:pt x="4173" y="506"/>
                      <a:pt x="4173" y="1181"/>
                    </a:cubicBezTo>
                    <a:cubicBezTo>
                      <a:pt x="2700" y="6244"/>
                      <a:pt x="2700" y="6244"/>
                      <a:pt x="2700" y="6244"/>
                    </a:cubicBezTo>
                    <a:cubicBezTo>
                      <a:pt x="982" y="7425"/>
                      <a:pt x="0" y="8944"/>
                      <a:pt x="0" y="10800"/>
                    </a:cubicBezTo>
                    <a:cubicBezTo>
                      <a:pt x="0" y="12488"/>
                      <a:pt x="982" y="14175"/>
                      <a:pt x="2455" y="15356"/>
                    </a:cubicBezTo>
                    <a:cubicBezTo>
                      <a:pt x="3927" y="20419"/>
                      <a:pt x="3927" y="20419"/>
                      <a:pt x="3927" y="20419"/>
                    </a:cubicBezTo>
                    <a:cubicBezTo>
                      <a:pt x="4173" y="21094"/>
                      <a:pt x="4909" y="21600"/>
                      <a:pt x="5891" y="21600"/>
                    </a:cubicBezTo>
                    <a:cubicBezTo>
                      <a:pt x="13745" y="21600"/>
                      <a:pt x="13745" y="21600"/>
                      <a:pt x="13745" y="21600"/>
                    </a:cubicBezTo>
                    <a:cubicBezTo>
                      <a:pt x="14727" y="21600"/>
                      <a:pt x="15464" y="21094"/>
                      <a:pt x="15709" y="20419"/>
                    </a:cubicBezTo>
                    <a:cubicBezTo>
                      <a:pt x="17182" y="15356"/>
                      <a:pt x="17182" y="15356"/>
                      <a:pt x="17182" y="15356"/>
                    </a:cubicBezTo>
                    <a:cubicBezTo>
                      <a:pt x="18164" y="14344"/>
                      <a:pt x="19145" y="13331"/>
                      <a:pt x="19391" y="12150"/>
                    </a:cubicBezTo>
                    <a:cubicBezTo>
                      <a:pt x="19391" y="12150"/>
                      <a:pt x="19636" y="12150"/>
                      <a:pt x="19636" y="12150"/>
                    </a:cubicBezTo>
                    <a:cubicBezTo>
                      <a:pt x="20618" y="12150"/>
                      <a:pt x="21600" y="11475"/>
                      <a:pt x="21600" y="10800"/>
                    </a:cubicBezTo>
                    <a:cubicBezTo>
                      <a:pt x="21600" y="10125"/>
                      <a:pt x="20618" y="9450"/>
                      <a:pt x="19636" y="9450"/>
                    </a:cubicBezTo>
                    <a:close/>
                    <a:moveTo>
                      <a:pt x="5891" y="1350"/>
                    </a:moveTo>
                    <a:cubicBezTo>
                      <a:pt x="13745" y="1350"/>
                      <a:pt x="13745" y="1350"/>
                      <a:pt x="13745" y="1350"/>
                    </a:cubicBezTo>
                    <a:cubicBezTo>
                      <a:pt x="14727" y="5062"/>
                      <a:pt x="14727" y="5062"/>
                      <a:pt x="14727" y="5062"/>
                    </a:cubicBezTo>
                    <a:cubicBezTo>
                      <a:pt x="13500" y="4387"/>
                      <a:pt x="11782" y="4050"/>
                      <a:pt x="9818" y="4050"/>
                    </a:cubicBezTo>
                    <a:cubicBezTo>
                      <a:pt x="8100" y="4050"/>
                      <a:pt x="6382" y="4387"/>
                      <a:pt x="4909" y="5062"/>
                    </a:cubicBezTo>
                    <a:lnTo>
                      <a:pt x="5891" y="1350"/>
                    </a:lnTo>
                    <a:close/>
                    <a:moveTo>
                      <a:pt x="13745" y="20250"/>
                    </a:moveTo>
                    <a:cubicBezTo>
                      <a:pt x="5891" y="20250"/>
                      <a:pt x="5891" y="20250"/>
                      <a:pt x="5891" y="20250"/>
                    </a:cubicBezTo>
                    <a:cubicBezTo>
                      <a:pt x="4909" y="16538"/>
                      <a:pt x="4909" y="16538"/>
                      <a:pt x="4909" y="16538"/>
                    </a:cubicBezTo>
                    <a:cubicBezTo>
                      <a:pt x="6382" y="17213"/>
                      <a:pt x="8100" y="17550"/>
                      <a:pt x="9818" y="17550"/>
                    </a:cubicBezTo>
                    <a:cubicBezTo>
                      <a:pt x="11536" y="17550"/>
                      <a:pt x="13255" y="17213"/>
                      <a:pt x="14727" y="16538"/>
                    </a:cubicBezTo>
                    <a:lnTo>
                      <a:pt x="13745" y="20250"/>
                    </a:lnTo>
                    <a:close/>
                    <a:moveTo>
                      <a:pt x="9818" y="16200"/>
                    </a:moveTo>
                    <a:cubicBezTo>
                      <a:pt x="5400" y="16200"/>
                      <a:pt x="1964" y="13838"/>
                      <a:pt x="1964" y="10800"/>
                    </a:cubicBezTo>
                    <a:cubicBezTo>
                      <a:pt x="1964" y="7762"/>
                      <a:pt x="5400" y="5400"/>
                      <a:pt x="9818" y="5400"/>
                    </a:cubicBezTo>
                    <a:cubicBezTo>
                      <a:pt x="14236" y="5400"/>
                      <a:pt x="17673" y="7762"/>
                      <a:pt x="17673" y="10800"/>
                    </a:cubicBezTo>
                    <a:cubicBezTo>
                      <a:pt x="17673" y="13838"/>
                      <a:pt x="14236" y="16200"/>
                      <a:pt x="9818" y="1620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69" name="Shape 3810"/>
              <p:cNvSpPr/>
              <p:nvPr/>
            </p:nvSpPr>
            <p:spPr>
              <a:xfrm>
                <a:off x="134937" y="166687"/>
                <a:ext cx="90488" cy="9048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20700" y="0"/>
                      <a:pt x="20700" y="0"/>
                      <a:pt x="19800" y="0"/>
                    </a:cubicBezTo>
                    <a:cubicBezTo>
                      <a:pt x="900" y="15300"/>
                      <a:pt x="900" y="15300"/>
                      <a:pt x="900" y="15300"/>
                    </a:cubicBezTo>
                    <a:cubicBezTo>
                      <a:pt x="0" y="16200"/>
                      <a:pt x="0" y="17100"/>
                      <a:pt x="0" y="18000"/>
                    </a:cubicBezTo>
                    <a:cubicBezTo>
                      <a:pt x="0" y="18900"/>
                      <a:pt x="0" y="19800"/>
                      <a:pt x="900" y="20700"/>
                    </a:cubicBezTo>
                    <a:cubicBezTo>
                      <a:pt x="1800" y="21600"/>
                      <a:pt x="2700" y="21600"/>
                      <a:pt x="3600" y="21600"/>
                    </a:cubicBezTo>
                    <a:cubicBezTo>
                      <a:pt x="4500" y="21600"/>
                      <a:pt x="5400" y="21600"/>
                      <a:pt x="6300" y="20700"/>
                    </a:cubicBezTo>
                    <a:cubicBezTo>
                      <a:pt x="12600" y="12600"/>
                      <a:pt x="12600" y="12600"/>
                      <a:pt x="12600" y="12600"/>
                    </a:cubicBezTo>
                    <a:cubicBezTo>
                      <a:pt x="21600" y="1800"/>
                      <a:pt x="21600" y="1800"/>
                      <a:pt x="21600" y="1800"/>
                    </a:cubicBezTo>
                    <a:cubicBezTo>
                      <a:pt x="21600" y="900"/>
                      <a:pt x="21600" y="900"/>
                      <a:pt x="21600" y="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grpSp>
      <p:grpSp>
        <p:nvGrpSpPr>
          <p:cNvPr id="70" name="组合 11"/>
          <p:cNvGrpSpPr/>
          <p:nvPr/>
        </p:nvGrpSpPr>
        <p:grpSpPr>
          <a:xfrm>
            <a:off x="7143768" y="4103346"/>
            <a:ext cx="772727" cy="582386"/>
            <a:chOff x="8035474" y="1438475"/>
            <a:chExt cx="1176444" cy="886658"/>
          </a:xfrm>
        </p:grpSpPr>
        <p:sp>
          <p:nvSpPr>
            <p:cNvPr id="71" name="Shape 3768"/>
            <p:cNvSpPr/>
            <p:nvPr/>
          </p:nvSpPr>
          <p:spPr>
            <a:xfrm>
              <a:off x="8035474" y="1438475"/>
              <a:ext cx="1176444" cy="886658"/>
            </a:xfrm>
            <a:custGeom>
              <a:avLst/>
              <a:gdLst/>
              <a:ahLst/>
              <a:cxnLst>
                <a:cxn ang="0">
                  <a:pos x="wd2" y="hd2"/>
                </a:cxn>
                <a:cxn ang="5400000">
                  <a:pos x="wd2" y="hd2"/>
                </a:cxn>
                <a:cxn ang="10800000">
                  <a:pos x="wd2" y="hd2"/>
                </a:cxn>
                <a:cxn ang="16200000">
                  <a:pos x="wd2" y="hd2"/>
                </a:cxn>
              </a:cxnLst>
              <a:rect l="0" t="0" r="r" b="b"/>
              <a:pathLst>
                <a:path w="18912" h="20317" extrusionOk="0">
                  <a:moveTo>
                    <a:pt x="5517" y="20317"/>
                  </a:moveTo>
                  <a:lnTo>
                    <a:pt x="4810" y="16894"/>
                  </a:lnTo>
                  <a:cubicBezTo>
                    <a:pt x="262" y="14444"/>
                    <a:pt x="-1344" y="8937"/>
                    <a:pt x="1222" y="4594"/>
                  </a:cubicBezTo>
                  <a:cubicBezTo>
                    <a:pt x="3788" y="251"/>
                    <a:pt x="9555" y="-1283"/>
                    <a:pt x="14102" y="1168"/>
                  </a:cubicBezTo>
                  <a:cubicBezTo>
                    <a:pt x="18650" y="3618"/>
                    <a:pt x="20256" y="9125"/>
                    <a:pt x="17690" y="13468"/>
                  </a:cubicBezTo>
                  <a:cubicBezTo>
                    <a:pt x="15796" y="16673"/>
                    <a:pt x="12054" y="18460"/>
                    <a:pt x="8233" y="17984"/>
                  </a:cubicBezTo>
                  <a:close/>
                </a:path>
              </a:pathLst>
            </a:custGeom>
            <a:solidFill>
              <a:srgbClr val="0070C0"/>
            </a:solidFill>
            <a:ln w="12700">
              <a:miter lim="400000"/>
            </a:ln>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nvGrpSpPr>
            <p:cNvPr id="72" name="Group 3821"/>
            <p:cNvGrpSpPr/>
            <p:nvPr/>
          </p:nvGrpSpPr>
          <p:grpSpPr>
            <a:xfrm>
              <a:off x="8382394" y="1590694"/>
              <a:ext cx="482601" cy="452440"/>
              <a:chOff x="0" y="0"/>
              <a:chExt cx="482600" cy="452438"/>
            </a:xfrm>
          </p:grpSpPr>
          <p:sp>
            <p:nvSpPr>
              <p:cNvPr id="73" name="Shape 3812"/>
              <p:cNvSpPr/>
              <p:nvPr/>
            </p:nvSpPr>
            <p:spPr>
              <a:xfrm>
                <a:off x="0" y="0"/>
                <a:ext cx="482600" cy="452438"/>
              </a:xfrm>
              <a:custGeom>
                <a:avLst/>
                <a:gdLst/>
                <a:ahLst/>
                <a:cxnLst>
                  <a:cxn ang="0">
                    <a:pos x="wd2" y="hd2"/>
                  </a:cxn>
                  <a:cxn ang="5400000">
                    <a:pos x="wd2" y="hd2"/>
                  </a:cxn>
                  <a:cxn ang="10800000">
                    <a:pos x="wd2" y="hd2"/>
                  </a:cxn>
                  <a:cxn ang="16200000">
                    <a:pos x="wd2" y="hd2"/>
                  </a:cxn>
                </a:cxnLst>
                <a:rect l="0" t="0" r="r" b="b"/>
                <a:pathLst>
                  <a:path w="21600" h="21600" extrusionOk="0">
                    <a:moveTo>
                      <a:pt x="21263" y="4680"/>
                    </a:moveTo>
                    <a:cubicBezTo>
                      <a:pt x="17213" y="360"/>
                      <a:pt x="17213" y="360"/>
                      <a:pt x="17213" y="360"/>
                    </a:cubicBezTo>
                    <a:cubicBezTo>
                      <a:pt x="16875" y="180"/>
                      <a:pt x="16538" y="0"/>
                      <a:pt x="16200" y="0"/>
                    </a:cubicBezTo>
                    <a:cubicBezTo>
                      <a:pt x="2025" y="0"/>
                      <a:pt x="2025" y="0"/>
                      <a:pt x="2025" y="0"/>
                    </a:cubicBezTo>
                    <a:cubicBezTo>
                      <a:pt x="844" y="0"/>
                      <a:pt x="0" y="900"/>
                      <a:pt x="0" y="2160"/>
                    </a:cubicBezTo>
                    <a:cubicBezTo>
                      <a:pt x="0" y="19440"/>
                      <a:pt x="0" y="19440"/>
                      <a:pt x="0" y="19440"/>
                    </a:cubicBezTo>
                    <a:cubicBezTo>
                      <a:pt x="0" y="20700"/>
                      <a:pt x="844" y="21600"/>
                      <a:pt x="2025" y="21600"/>
                    </a:cubicBezTo>
                    <a:cubicBezTo>
                      <a:pt x="19575" y="21600"/>
                      <a:pt x="19575" y="21600"/>
                      <a:pt x="19575" y="21600"/>
                    </a:cubicBezTo>
                    <a:cubicBezTo>
                      <a:pt x="20756" y="21600"/>
                      <a:pt x="21600" y="20700"/>
                      <a:pt x="21600" y="19440"/>
                    </a:cubicBezTo>
                    <a:cubicBezTo>
                      <a:pt x="21600" y="5760"/>
                      <a:pt x="21600" y="5760"/>
                      <a:pt x="21600" y="5760"/>
                    </a:cubicBezTo>
                    <a:cubicBezTo>
                      <a:pt x="21600" y="5400"/>
                      <a:pt x="21431" y="5040"/>
                      <a:pt x="21263" y="4680"/>
                    </a:cubicBezTo>
                    <a:close/>
                    <a:moveTo>
                      <a:pt x="20250" y="19440"/>
                    </a:moveTo>
                    <a:cubicBezTo>
                      <a:pt x="20250" y="19800"/>
                      <a:pt x="19913" y="20160"/>
                      <a:pt x="19575" y="20160"/>
                    </a:cubicBezTo>
                    <a:cubicBezTo>
                      <a:pt x="2025" y="20160"/>
                      <a:pt x="2025" y="20160"/>
                      <a:pt x="2025" y="20160"/>
                    </a:cubicBezTo>
                    <a:cubicBezTo>
                      <a:pt x="1687" y="20160"/>
                      <a:pt x="1350" y="19800"/>
                      <a:pt x="1350" y="19440"/>
                    </a:cubicBezTo>
                    <a:cubicBezTo>
                      <a:pt x="1350" y="2160"/>
                      <a:pt x="1350" y="2160"/>
                      <a:pt x="1350" y="2160"/>
                    </a:cubicBezTo>
                    <a:cubicBezTo>
                      <a:pt x="1350" y="1800"/>
                      <a:pt x="1687" y="1440"/>
                      <a:pt x="2025" y="1440"/>
                    </a:cubicBezTo>
                    <a:cubicBezTo>
                      <a:pt x="15525" y="1440"/>
                      <a:pt x="15525" y="1440"/>
                      <a:pt x="15525" y="1440"/>
                    </a:cubicBezTo>
                    <a:cubicBezTo>
                      <a:pt x="15525" y="4320"/>
                      <a:pt x="15525" y="4320"/>
                      <a:pt x="15525" y="4320"/>
                    </a:cubicBezTo>
                    <a:cubicBezTo>
                      <a:pt x="15525" y="4320"/>
                      <a:pt x="15525" y="4320"/>
                      <a:pt x="15525" y="4320"/>
                    </a:cubicBezTo>
                    <a:cubicBezTo>
                      <a:pt x="15525" y="5580"/>
                      <a:pt x="16369" y="6480"/>
                      <a:pt x="17550" y="6480"/>
                    </a:cubicBezTo>
                    <a:cubicBezTo>
                      <a:pt x="18225" y="6480"/>
                      <a:pt x="18225" y="6480"/>
                      <a:pt x="18225" y="6480"/>
                    </a:cubicBezTo>
                    <a:cubicBezTo>
                      <a:pt x="20250" y="6480"/>
                      <a:pt x="20250" y="6480"/>
                      <a:pt x="20250" y="6480"/>
                    </a:cubicBezTo>
                    <a:lnTo>
                      <a:pt x="20250" y="19440"/>
                    </a:lnTo>
                    <a:close/>
                    <a:moveTo>
                      <a:pt x="18225" y="5760"/>
                    </a:moveTo>
                    <a:cubicBezTo>
                      <a:pt x="17550" y="5760"/>
                      <a:pt x="17550" y="5760"/>
                      <a:pt x="17550" y="5760"/>
                    </a:cubicBezTo>
                    <a:cubicBezTo>
                      <a:pt x="16875" y="5760"/>
                      <a:pt x="16200" y="5040"/>
                      <a:pt x="16200" y="4320"/>
                    </a:cubicBezTo>
                    <a:cubicBezTo>
                      <a:pt x="16200" y="4320"/>
                      <a:pt x="16200" y="4320"/>
                      <a:pt x="16200" y="4320"/>
                    </a:cubicBezTo>
                    <a:cubicBezTo>
                      <a:pt x="16200" y="1440"/>
                      <a:pt x="16200" y="1440"/>
                      <a:pt x="16200" y="1440"/>
                    </a:cubicBezTo>
                    <a:cubicBezTo>
                      <a:pt x="20250" y="5760"/>
                      <a:pt x="20250" y="5760"/>
                      <a:pt x="20250" y="5760"/>
                    </a:cubicBezTo>
                    <a:lnTo>
                      <a:pt x="18225" y="5760"/>
                    </a:ln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74" name="Shape 3813"/>
              <p:cNvSpPr/>
              <p:nvPr/>
            </p:nvSpPr>
            <p:spPr>
              <a:xfrm>
                <a:off x="225425" y="90487"/>
                <a:ext cx="90488" cy="15876"/>
              </a:xfrm>
              <a:custGeom>
                <a:avLst/>
                <a:gdLst/>
                <a:ahLst/>
                <a:cxnLst>
                  <a:cxn ang="0">
                    <a:pos x="wd2" y="hd2"/>
                  </a:cxn>
                  <a:cxn ang="5400000">
                    <a:pos x="wd2" y="hd2"/>
                  </a:cxn>
                  <a:cxn ang="10800000">
                    <a:pos x="wd2" y="hd2"/>
                  </a:cxn>
                  <a:cxn ang="16200000">
                    <a:pos x="wd2" y="hd2"/>
                  </a:cxn>
                </a:cxnLst>
                <a:rect l="0" t="0" r="r" b="b"/>
                <a:pathLst>
                  <a:path w="21600" h="21600" extrusionOk="0">
                    <a:moveTo>
                      <a:pt x="1800" y="21600"/>
                    </a:moveTo>
                    <a:cubicBezTo>
                      <a:pt x="19800" y="21600"/>
                      <a:pt x="19800" y="21600"/>
                      <a:pt x="19800" y="21600"/>
                    </a:cubicBezTo>
                    <a:cubicBezTo>
                      <a:pt x="20700" y="21600"/>
                      <a:pt x="21600" y="16200"/>
                      <a:pt x="21600" y="10800"/>
                    </a:cubicBezTo>
                    <a:cubicBezTo>
                      <a:pt x="21600" y="5400"/>
                      <a:pt x="20700" y="0"/>
                      <a:pt x="19800" y="0"/>
                    </a:cubicBezTo>
                    <a:cubicBezTo>
                      <a:pt x="1800" y="0"/>
                      <a:pt x="1800" y="0"/>
                      <a:pt x="1800" y="0"/>
                    </a:cubicBezTo>
                    <a:cubicBezTo>
                      <a:pt x="900" y="0"/>
                      <a:pt x="0" y="5400"/>
                      <a:pt x="0" y="10800"/>
                    </a:cubicBezTo>
                    <a:cubicBezTo>
                      <a:pt x="0" y="16200"/>
                      <a:pt x="900" y="21600"/>
                      <a:pt x="1800" y="2160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75" name="Shape 3814"/>
              <p:cNvSpPr/>
              <p:nvPr/>
            </p:nvSpPr>
            <p:spPr>
              <a:xfrm>
                <a:off x="225425" y="136525"/>
                <a:ext cx="90488" cy="14288"/>
              </a:xfrm>
              <a:custGeom>
                <a:avLst/>
                <a:gdLst/>
                <a:ahLst/>
                <a:cxnLst>
                  <a:cxn ang="0">
                    <a:pos x="wd2" y="hd2"/>
                  </a:cxn>
                  <a:cxn ang="5400000">
                    <a:pos x="wd2" y="hd2"/>
                  </a:cxn>
                  <a:cxn ang="10800000">
                    <a:pos x="wd2" y="hd2"/>
                  </a:cxn>
                  <a:cxn ang="16200000">
                    <a:pos x="wd2" y="hd2"/>
                  </a:cxn>
                </a:cxnLst>
                <a:rect l="0" t="0" r="r" b="b"/>
                <a:pathLst>
                  <a:path w="21600" h="21600" extrusionOk="0">
                    <a:moveTo>
                      <a:pt x="1800" y="21600"/>
                    </a:moveTo>
                    <a:cubicBezTo>
                      <a:pt x="19800" y="21600"/>
                      <a:pt x="19800" y="21600"/>
                      <a:pt x="19800" y="21600"/>
                    </a:cubicBezTo>
                    <a:cubicBezTo>
                      <a:pt x="20700" y="21600"/>
                      <a:pt x="21600" y="16200"/>
                      <a:pt x="21600" y="10800"/>
                    </a:cubicBezTo>
                    <a:cubicBezTo>
                      <a:pt x="21600" y="5400"/>
                      <a:pt x="20700" y="0"/>
                      <a:pt x="19800" y="0"/>
                    </a:cubicBezTo>
                    <a:cubicBezTo>
                      <a:pt x="1800" y="0"/>
                      <a:pt x="1800" y="0"/>
                      <a:pt x="1800" y="0"/>
                    </a:cubicBezTo>
                    <a:cubicBezTo>
                      <a:pt x="900" y="0"/>
                      <a:pt x="0" y="5400"/>
                      <a:pt x="0" y="10800"/>
                    </a:cubicBezTo>
                    <a:cubicBezTo>
                      <a:pt x="0" y="16200"/>
                      <a:pt x="900" y="21600"/>
                      <a:pt x="1800" y="2160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76" name="Shape 3815"/>
              <p:cNvSpPr/>
              <p:nvPr/>
            </p:nvSpPr>
            <p:spPr>
              <a:xfrm>
                <a:off x="225425" y="180975"/>
                <a:ext cx="196850" cy="15875"/>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16200"/>
                      <a:pt x="415" y="21600"/>
                      <a:pt x="831" y="21600"/>
                    </a:cubicBezTo>
                    <a:cubicBezTo>
                      <a:pt x="20769" y="21600"/>
                      <a:pt x="20769" y="21600"/>
                      <a:pt x="20769" y="21600"/>
                    </a:cubicBezTo>
                    <a:cubicBezTo>
                      <a:pt x="21185" y="21600"/>
                      <a:pt x="21600" y="16200"/>
                      <a:pt x="21600" y="10800"/>
                    </a:cubicBezTo>
                    <a:cubicBezTo>
                      <a:pt x="21600" y="5400"/>
                      <a:pt x="21185" y="0"/>
                      <a:pt x="20769" y="0"/>
                    </a:cubicBezTo>
                    <a:cubicBezTo>
                      <a:pt x="831" y="0"/>
                      <a:pt x="831" y="0"/>
                      <a:pt x="831" y="0"/>
                    </a:cubicBezTo>
                    <a:cubicBezTo>
                      <a:pt x="415" y="0"/>
                      <a:pt x="0" y="5400"/>
                      <a:pt x="0" y="1080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77" name="Shape 3816"/>
              <p:cNvSpPr/>
              <p:nvPr/>
            </p:nvSpPr>
            <p:spPr>
              <a:xfrm>
                <a:off x="60325" y="271462"/>
                <a:ext cx="361950" cy="15876"/>
              </a:xfrm>
              <a:custGeom>
                <a:avLst/>
                <a:gdLst/>
                <a:ahLst/>
                <a:cxnLst>
                  <a:cxn ang="0">
                    <a:pos x="wd2" y="hd2"/>
                  </a:cxn>
                  <a:cxn ang="5400000">
                    <a:pos x="wd2" y="hd2"/>
                  </a:cxn>
                  <a:cxn ang="10800000">
                    <a:pos x="wd2" y="hd2"/>
                  </a:cxn>
                  <a:cxn ang="16200000">
                    <a:pos x="wd2" y="hd2"/>
                  </a:cxn>
                </a:cxnLst>
                <a:rect l="0" t="0" r="r" b="b"/>
                <a:pathLst>
                  <a:path w="21600" h="21600" extrusionOk="0">
                    <a:moveTo>
                      <a:pt x="21150" y="0"/>
                    </a:moveTo>
                    <a:cubicBezTo>
                      <a:pt x="450" y="0"/>
                      <a:pt x="450" y="0"/>
                      <a:pt x="450" y="0"/>
                    </a:cubicBezTo>
                    <a:cubicBezTo>
                      <a:pt x="225" y="0"/>
                      <a:pt x="0" y="5400"/>
                      <a:pt x="0" y="10800"/>
                    </a:cubicBezTo>
                    <a:cubicBezTo>
                      <a:pt x="0" y="16200"/>
                      <a:pt x="225" y="21600"/>
                      <a:pt x="450" y="21600"/>
                    </a:cubicBezTo>
                    <a:cubicBezTo>
                      <a:pt x="21150" y="21600"/>
                      <a:pt x="21150" y="21600"/>
                      <a:pt x="21150" y="21600"/>
                    </a:cubicBezTo>
                    <a:cubicBezTo>
                      <a:pt x="21375" y="21600"/>
                      <a:pt x="21600" y="16200"/>
                      <a:pt x="21600" y="10800"/>
                    </a:cubicBezTo>
                    <a:cubicBezTo>
                      <a:pt x="21600" y="5400"/>
                      <a:pt x="21375" y="0"/>
                      <a:pt x="21150" y="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78" name="Shape 3817"/>
              <p:cNvSpPr/>
              <p:nvPr/>
            </p:nvSpPr>
            <p:spPr>
              <a:xfrm>
                <a:off x="60325" y="317500"/>
                <a:ext cx="361950" cy="14288"/>
              </a:xfrm>
              <a:custGeom>
                <a:avLst/>
                <a:gdLst/>
                <a:ahLst/>
                <a:cxnLst>
                  <a:cxn ang="0">
                    <a:pos x="wd2" y="hd2"/>
                  </a:cxn>
                  <a:cxn ang="5400000">
                    <a:pos x="wd2" y="hd2"/>
                  </a:cxn>
                  <a:cxn ang="10800000">
                    <a:pos x="wd2" y="hd2"/>
                  </a:cxn>
                  <a:cxn ang="16200000">
                    <a:pos x="wd2" y="hd2"/>
                  </a:cxn>
                </a:cxnLst>
                <a:rect l="0" t="0" r="r" b="b"/>
                <a:pathLst>
                  <a:path w="21600" h="21600" extrusionOk="0">
                    <a:moveTo>
                      <a:pt x="21150" y="0"/>
                    </a:moveTo>
                    <a:cubicBezTo>
                      <a:pt x="450" y="0"/>
                      <a:pt x="450" y="0"/>
                      <a:pt x="450" y="0"/>
                    </a:cubicBezTo>
                    <a:cubicBezTo>
                      <a:pt x="225" y="0"/>
                      <a:pt x="0" y="5400"/>
                      <a:pt x="0" y="10800"/>
                    </a:cubicBezTo>
                    <a:cubicBezTo>
                      <a:pt x="0" y="16200"/>
                      <a:pt x="225" y="21600"/>
                      <a:pt x="450" y="21600"/>
                    </a:cubicBezTo>
                    <a:cubicBezTo>
                      <a:pt x="21150" y="21600"/>
                      <a:pt x="21150" y="21600"/>
                      <a:pt x="21150" y="21600"/>
                    </a:cubicBezTo>
                    <a:cubicBezTo>
                      <a:pt x="21375" y="21600"/>
                      <a:pt x="21600" y="16200"/>
                      <a:pt x="21600" y="10800"/>
                    </a:cubicBezTo>
                    <a:cubicBezTo>
                      <a:pt x="21600" y="5400"/>
                      <a:pt x="21375" y="0"/>
                      <a:pt x="21150" y="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79" name="Shape 3818"/>
              <p:cNvSpPr/>
              <p:nvPr/>
            </p:nvSpPr>
            <p:spPr>
              <a:xfrm>
                <a:off x="60325" y="361950"/>
                <a:ext cx="361950" cy="14288"/>
              </a:xfrm>
              <a:custGeom>
                <a:avLst/>
                <a:gdLst/>
                <a:ahLst/>
                <a:cxnLst>
                  <a:cxn ang="0">
                    <a:pos x="wd2" y="hd2"/>
                  </a:cxn>
                  <a:cxn ang="5400000">
                    <a:pos x="wd2" y="hd2"/>
                  </a:cxn>
                  <a:cxn ang="10800000">
                    <a:pos x="wd2" y="hd2"/>
                  </a:cxn>
                  <a:cxn ang="16200000">
                    <a:pos x="wd2" y="hd2"/>
                  </a:cxn>
                </a:cxnLst>
                <a:rect l="0" t="0" r="r" b="b"/>
                <a:pathLst>
                  <a:path w="21600" h="21600" extrusionOk="0">
                    <a:moveTo>
                      <a:pt x="21150" y="0"/>
                    </a:moveTo>
                    <a:cubicBezTo>
                      <a:pt x="450" y="0"/>
                      <a:pt x="450" y="0"/>
                      <a:pt x="450" y="0"/>
                    </a:cubicBezTo>
                    <a:cubicBezTo>
                      <a:pt x="225" y="0"/>
                      <a:pt x="0" y="5400"/>
                      <a:pt x="0" y="10800"/>
                    </a:cubicBezTo>
                    <a:cubicBezTo>
                      <a:pt x="0" y="16200"/>
                      <a:pt x="225" y="21600"/>
                      <a:pt x="450" y="21600"/>
                    </a:cubicBezTo>
                    <a:cubicBezTo>
                      <a:pt x="21150" y="21600"/>
                      <a:pt x="21150" y="21600"/>
                      <a:pt x="21150" y="21600"/>
                    </a:cubicBezTo>
                    <a:cubicBezTo>
                      <a:pt x="21375" y="21600"/>
                      <a:pt x="21600" y="16200"/>
                      <a:pt x="21600" y="10800"/>
                    </a:cubicBezTo>
                    <a:cubicBezTo>
                      <a:pt x="21600" y="5400"/>
                      <a:pt x="21375" y="0"/>
                      <a:pt x="21150" y="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80" name="Shape 3819"/>
              <p:cNvSpPr/>
              <p:nvPr/>
            </p:nvSpPr>
            <p:spPr>
              <a:xfrm>
                <a:off x="60325" y="227012"/>
                <a:ext cx="361950" cy="14289"/>
              </a:xfrm>
              <a:custGeom>
                <a:avLst/>
                <a:gdLst/>
                <a:ahLst/>
                <a:cxnLst>
                  <a:cxn ang="0">
                    <a:pos x="wd2" y="hd2"/>
                  </a:cxn>
                  <a:cxn ang="5400000">
                    <a:pos x="wd2" y="hd2"/>
                  </a:cxn>
                  <a:cxn ang="10800000">
                    <a:pos x="wd2" y="hd2"/>
                  </a:cxn>
                  <a:cxn ang="16200000">
                    <a:pos x="wd2" y="hd2"/>
                  </a:cxn>
                </a:cxnLst>
                <a:rect l="0" t="0" r="r" b="b"/>
                <a:pathLst>
                  <a:path w="21600" h="21600" extrusionOk="0">
                    <a:moveTo>
                      <a:pt x="21150" y="0"/>
                    </a:moveTo>
                    <a:cubicBezTo>
                      <a:pt x="450" y="0"/>
                      <a:pt x="450" y="0"/>
                      <a:pt x="450" y="0"/>
                    </a:cubicBezTo>
                    <a:cubicBezTo>
                      <a:pt x="225" y="0"/>
                      <a:pt x="0" y="5400"/>
                      <a:pt x="0" y="10800"/>
                    </a:cubicBezTo>
                    <a:cubicBezTo>
                      <a:pt x="0" y="16200"/>
                      <a:pt x="225" y="21600"/>
                      <a:pt x="450" y="21600"/>
                    </a:cubicBezTo>
                    <a:cubicBezTo>
                      <a:pt x="21150" y="21600"/>
                      <a:pt x="21150" y="21600"/>
                      <a:pt x="21150" y="21600"/>
                    </a:cubicBezTo>
                    <a:cubicBezTo>
                      <a:pt x="21375" y="21600"/>
                      <a:pt x="21600" y="16200"/>
                      <a:pt x="21600" y="10800"/>
                    </a:cubicBezTo>
                    <a:cubicBezTo>
                      <a:pt x="21600" y="5400"/>
                      <a:pt x="21375" y="0"/>
                      <a:pt x="21150" y="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81" name="Shape 3820"/>
              <p:cNvSpPr/>
              <p:nvPr/>
            </p:nvSpPr>
            <p:spPr>
              <a:xfrm>
                <a:off x="60325" y="76200"/>
                <a:ext cx="134937" cy="120650"/>
              </a:xfrm>
              <a:custGeom>
                <a:avLst/>
                <a:gdLst/>
                <a:ahLst/>
                <a:cxnLst>
                  <a:cxn ang="0">
                    <a:pos x="wd2" y="hd2"/>
                  </a:cxn>
                  <a:cxn ang="5400000">
                    <a:pos x="wd2" y="hd2"/>
                  </a:cxn>
                  <a:cxn ang="10800000">
                    <a:pos x="wd2" y="hd2"/>
                  </a:cxn>
                  <a:cxn ang="16200000">
                    <a:pos x="wd2" y="hd2"/>
                  </a:cxn>
                </a:cxnLst>
                <a:rect l="0" t="0" r="r" b="b"/>
                <a:pathLst>
                  <a:path w="21600" h="21600" extrusionOk="0">
                    <a:moveTo>
                      <a:pt x="2400" y="21600"/>
                    </a:moveTo>
                    <a:cubicBezTo>
                      <a:pt x="19200" y="21600"/>
                      <a:pt x="19200" y="21600"/>
                      <a:pt x="19200" y="21600"/>
                    </a:cubicBezTo>
                    <a:cubicBezTo>
                      <a:pt x="20400" y="21600"/>
                      <a:pt x="21600" y="20250"/>
                      <a:pt x="21600" y="18900"/>
                    </a:cubicBezTo>
                    <a:cubicBezTo>
                      <a:pt x="21600" y="2700"/>
                      <a:pt x="21600" y="2700"/>
                      <a:pt x="21600" y="2700"/>
                    </a:cubicBezTo>
                    <a:cubicBezTo>
                      <a:pt x="21600" y="1350"/>
                      <a:pt x="20400" y="0"/>
                      <a:pt x="19200" y="0"/>
                    </a:cubicBezTo>
                    <a:cubicBezTo>
                      <a:pt x="2400" y="0"/>
                      <a:pt x="2400" y="0"/>
                      <a:pt x="2400" y="0"/>
                    </a:cubicBezTo>
                    <a:cubicBezTo>
                      <a:pt x="1200" y="0"/>
                      <a:pt x="0" y="1350"/>
                      <a:pt x="0" y="2700"/>
                    </a:cubicBezTo>
                    <a:cubicBezTo>
                      <a:pt x="0" y="18900"/>
                      <a:pt x="0" y="18900"/>
                      <a:pt x="0" y="18900"/>
                    </a:cubicBezTo>
                    <a:cubicBezTo>
                      <a:pt x="0" y="20250"/>
                      <a:pt x="1200" y="21600"/>
                      <a:pt x="2400" y="21600"/>
                    </a:cubicBezTo>
                    <a:close/>
                    <a:moveTo>
                      <a:pt x="4800" y="5400"/>
                    </a:moveTo>
                    <a:cubicBezTo>
                      <a:pt x="16800" y="5400"/>
                      <a:pt x="16800" y="5400"/>
                      <a:pt x="16800" y="5400"/>
                    </a:cubicBezTo>
                    <a:cubicBezTo>
                      <a:pt x="16800" y="16200"/>
                      <a:pt x="16800" y="16200"/>
                      <a:pt x="16800" y="16200"/>
                    </a:cubicBezTo>
                    <a:cubicBezTo>
                      <a:pt x="4800" y="16200"/>
                      <a:pt x="4800" y="16200"/>
                      <a:pt x="4800" y="16200"/>
                    </a:cubicBezTo>
                    <a:lnTo>
                      <a:pt x="4800" y="5400"/>
                    </a:ln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grpSp>
      <p:grpSp>
        <p:nvGrpSpPr>
          <p:cNvPr id="82" name="组合 10"/>
          <p:cNvGrpSpPr/>
          <p:nvPr/>
        </p:nvGrpSpPr>
        <p:grpSpPr>
          <a:xfrm flipH="1">
            <a:off x="7286644" y="3531842"/>
            <a:ext cx="505607" cy="403227"/>
            <a:chOff x="8907892" y="411135"/>
            <a:chExt cx="1340025" cy="1068684"/>
          </a:xfrm>
        </p:grpSpPr>
        <p:sp>
          <p:nvSpPr>
            <p:cNvPr id="83" name="Shape 3771"/>
            <p:cNvSpPr/>
            <p:nvPr/>
          </p:nvSpPr>
          <p:spPr>
            <a:xfrm>
              <a:off x="8907892" y="411135"/>
              <a:ext cx="1340025" cy="1068684"/>
            </a:xfrm>
            <a:custGeom>
              <a:avLst/>
              <a:gdLst/>
              <a:ahLst/>
              <a:cxnLst>
                <a:cxn ang="0">
                  <a:pos x="wd2" y="hd2"/>
                </a:cxn>
                <a:cxn ang="5400000">
                  <a:pos x="wd2" y="hd2"/>
                </a:cxn>
                <a:cxn ang="10800000">
                  <a:pos x="wd2" y="hd2"/>
                </a:cxn>
                <a:cxn ang="16200000">
                  <a:pos x="wd2" y="hd2"/>
                </a:cxn>
              </a:cxnLst>
              <a:rect l="0" t="0" r="r" b="b"/>
              <a:pathLst>
                <a:path w="19099" h="20474" extrusionOk="0">
                  <a:moveTo>
                    <a:pt x="7248" y="20474"/>
                  </a:moveTo>
                  <a:lnTo>
                    <a:pt x="6144" y="16632"/>
                  </a:lnTo>
                  <a:cubicBezTo>
                    <a:pt x="1218" y="14938"/>
                    <a:pt x="-1250" y="9968"/>
                    <a:pt x="631" y="5533"/>
                  </a:cubicBezTo>
                  <a:cubicBezTo>
                    <a:pt x="2513" y="1097"/>
                    <a:pt x="8031" y="-1126"/>
                    <a:pt x="12956" y="568"/>
                  </a:cubicBezTo>
                  <a:cubicBezTo>
                    <a:pt x="17882" y="2263"/>
                    <a:pt x="20350" y="7232"/>
                    <a:pt x="18469" y="11668"/>
                  </a:cubicBezTo>
                  <a:cubicBezTo>
                    <a:pt x="17080" y="14942"/>
                    <a:pt x="13624" y="17130"/>
                    <a:pt x="9733" y="17197"/>
                  </a:cubicBezTo>
                  <a:close/>
                </a:path>
              </a:pathLst>
            </a:custGeom>
            <a:solidFill>
              <a:srgbClr val="00B0F0"/>
            </a:solidFill>
            <a:ln w="12700">
              <a:miter lim="400000"/>
            </a:ln>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nvGrpSpPr>
            <p:cNvPr id="84" name="Group 3825"/>
            <p:cNvGrpSpPr/>
            <p:nvPr/>
          </p:nvGrpSpPr>
          <p:grpSpPr>
            <a:xfrm>
              <a:off x="9352478" y="628372"/>
              <a:ext cx="450851" cy="482601"/>
              <a:chOff x="0" y="0"/>
              <a:chExt cx="450850" cy="482600"/>
            </a:xfrm>
          </p:grpSpPr>
          <p:sp>
            <p:nvSpPr>
              <p:cNvPr id="85" name="Shape 3822"/>
              <p:cNvSpPr/>
              <p:nvPr/>
            </p:nvSpPr>
            <p:spPr>
              <a:xfrm>
                <a:off x="0" y="0"/>
                <a:ext cx="450850" cy="482600"/>
              </a:xfrm>
              <a:custGeom>
                <a:avLst/>
                <a:gdLst/>
                <a:ahLst/>
                <a:cxnLst>
                  <a:cxn ang="0">
                    <a:pos x="wd2" y="hd2"/>
                  </a:cxn>
                  <a:cxn ang="5400000">
                    <a:pos x="wd2" y="hd2"/>
                  </a:cxn>
                  <a:cxn ang="10800000">
                    <a:pos x="wd2" y="hd2"/>
                  </a:cxn>
                  <a:cxn ang="16200000">
                    <a:pos x="wd2" y="hd2"/>
                  </a:cxn>
                </a:cxnLst>
                <a:rect l="0" t="0" r="r" b="b"/>
                <a:pathLst>
                  <a:path w="21600" h="21600" extrusionOk="0">
                    <a:moveTo>
                      <a:pt x="18720" y="0"/>
                    </a:moveTo>
                    <a:cubicBezTo>
                      <a:pt x="2880" y="0"/>
                      <a:pt x="2880" y="0"/>
                      <a:pt x="2880" y="0"/>
                    </a:cubicBezTo>
                    <a:cubicBezTo>
                      <a:pt x="1260" y="0"/>
                      <a:pt x="0" y="1181"/>
                      <a:pt x="0" y="2700"/>
                    </a:cubicBezTo>
                    <a:cubicBezTo>
                      <a:pt x="0" y="18900"/>
                      <a:pt x="0" y="18900"/>
                      <a:pt x="0" y="18900"/>
                    </a:cubicBezTo>
                    <a:cubicBezTo>
                      <a:pt x="0" y="20419"/>
                      <a:pt x="1260" y="21600"/>
                      <a:pt x="2880" y="21600"/>
                    </a:cubicBezTo>
                    <a:cubicBezTo>
                      <a:pt x="18720" y="21600"/>
                      <a:pt x="18720" y="21600"/>
                      <a:pt x="18720" y="21600"/>
                    </a:cubicBezTo>
                    <a:cubicBezTo>
                      <a:pt x="20340" y="21600"/>
                      <a:pt x="21600" y="20419"/>
                      <a:pt x="21600" y="18900"/>
                    </a:cubicBezTo>
                    <a:cubicBezTo>
                      <a:pt x="21600" y="2700"/>
                      <a:pt x="21600" y="2700"/>
                      <a:pt x="21600" y="2700"/>
                    </a:cubicBezTo>
                    <a:cubicBezTo>
                      <a:pt x="21600" y="1181"/>
                      <a:pt x="20340" y="0"/>
                      <a:pt x="18720" y="0"/>
                    </a:cubicBezTo>
                    <a:close/>
                    <a:moveTo>
                      <a:pt x="20160" y="18900"/>
                    </a:moveTo>
                    <a:cubicBezTo>
                      <a:pt x="20160" y="19575"/>
                      <a:pt x="19440" y="20250"/>
                      <a:pt x="18720" y="20250"/>
                    </a:cubicBezTo>
                    <a:cubicBezTo>
                      <a:pt x="2880" y="20250"/>
                      <a:pt x="2880" y="20250"/>
                      <a:pt x="2880" y="20250"/>
                    </a:cubicBezTo>
                    <a:cubicBezTo>
                      <a:pt x="2160" y="20250"/>
                      <a:pt x="1440" y="19575"/>
                      <a:pt x="1440" y="18900"/>
                    </a:cubicBezTo>
                    <a:cubicBezTo>
                      <a:pt x="1440" y="2700"/>
                      <a:pt x="1440" y="2700"/>
                      <a:pt x="1440" y="2700"/>
                    </a:cubicBezTo>
                    <a:cubicBezTo>
                      <a:pt x="1440" y="2025"/>
                      <a:pt x="2160" y="1350"/>
                      <a:pt x="2880" y="1350"/>
                    </a:cubicBezTo>
                    <a:cubicBezTo>
                      <a:pt x="18720" y="1350"/>
                      <a:pt x="18720" y="1350"/>
                      <a:pt x="18720" y="1350"/>
                    </a:cubicBezTo>
                    <a:cubicBezTo>
                      <a:pt x="19440" y="1350"/>
                      <a:pt x="20160" y="2025"/>
                      <a:pt x="20160" y="2700"/>
                    </a:cubicBezTo>
                    <a:lnTo>
                      <a:pt x="20160" y="18900"/>
                    </a:ln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86" name="Shape 3823"/>
              <p:cNvSpPr/>
              <p:nvPr/>
            </p:nvSpPr>
            <p:spPr>
              <a:xfrm>
                <a:off x="60325" y="60325"/>
                <a:ext cx="330200" cy="301625"/>
              </a:xfrm>
              <a:custGeom>
                <a:avLst/>
                <a:gdLst/>
                <a:ahLst/>
                <a:cxnLst>
                  <a:cxn ang="0">
                    <a:pos x="wd2" y="hd2"/>
                  </a:cxn>
                  <a:cxn ang="5400000">
                    <a:pos x="wd2" y="hd2"/>
                  </a:cxn>
                  <a:cxn ang="10800000">
                    <a:pos x="wd2" y="hd2"/>
                  </a:cxn>
                  <a:cxn ang="16200000">
                    <a:pos x="wd2" y="hd2"/>
                  </a:cxn>
                </a:cxnLst>
                <a:rect l="0" t="0" r="r" b="b"/>
                <a:pathLst>
                  <a:path w="21600" h="21600" extrusionOk="0">
                    <a:moveTo>
                      <a:pt x="20618" y="0"/>
                    </a:moveTo>
                    <a:cubicBezTo>
                      <a:pt x="982" y="0"/>
                      <a:pt x="982" y="0"/>
                      <a:pt x="982" y="0"/>
                    </a:cubicBezTo>
                    <a:cubicBezTo>
                      <a:pt x="491" y="0"/>
                      <a:pt x="0" y="540"/>
                      <a:pt x="0" y="1080"/>
                    </a:cubicBezTo>
                    <a:cubicBezTo>
                      <a:pt x="0" y="20520"/>
                      <a:pt x="0" y="20520"/>
                      <a:pt x="0" y="20520"/>
                    </a:cubicBezTo>
                    <a:cubicBezTo>
                      <a:pt x="0" y="21060"/>
                      <a:pt x="491" y="21600"/>
                      <a:pt x="982" y="21600"/>
                    </a:cubicBezTo>
                    <a:cubicBezTo>
                      <a:pt x="20618" y="21600"/>
                      <a:pt x="20618" y="21600"/>
                      <a:pt x="20618" y="21600"/>
                    </a:cubicBezTo>
                    <a:cubicBezTo>
                      <a:pt x="21109" y="21600"/>
                      <a:pt x="21600" y="21060"/>
                      <a:pt x="21600" y="20520"/>
                    </a:cubicBezTo>
                    <a:cubicBezTo>
                      <a:pt x="21600" y="1080"/>
                      <a:pt x="21600" y="1080"/>
                      <a:pt x="21600" y="1080"/>
                    </a:cubicBezTo>
                    <a:cubicBezTo>
                      <a:pt x="21600" y="540"/>
                      <a:pt x="21109" y="0"/>
                      <a:pt x="20618" y="0"/>
                    </a:cubicBezTo>
                    <a:close/>
                    <a:moveTo>
                      <a:pt x="20618" y="1080"/>
                    </a:moveTo>
                    <a:cubicBezTo>
                      <a:pt x="20618" y="15930"/>
                      <a:pt x="20618" y="15930"/>
                      <a:pt x="20618" y="15930"/>
                    </a:cubicBezTo>
                    <a:cubicBezTo>
                      <a:pt x="17427" y="12150"/>
                      <a:pt x="17427" y="12150"/>
                      <a:pt x="17427" y="12150"/>
                    </a:cubicBezTo>
                    <a:cubicBezTo>
                      <a:pt x="17182" y="11880"/>
                      <a:pt x="16936" y="11880"/>
                      <a:pt x="16691" y="11880"/>
                    </a:cubicBezTo>
                    <a:cubicBezTo>
                      <a:pt x="16445" y="11880"/>
                      <a:pt x="16200" y="11880"/>
                      <a:pt x="15955" y="12150"/>
                    </a:cubicBezTo>
                    <a:cubicBezTo>
                      <a:pt x="13500" y="15390"/>
                      <a:pt x="13500" y="15390"/>
                      <a:pt x="13500" y="15390"/>
                    </a:cubicBezTo>
                    <a:cubicBezTo>
                      <a:pt x="5645" y="5670"/>
                      <a:pt x="5645" y="5670"/>
                      <a:pt x="5645" y="5670"/>
                    </a:cubicBezTo>
                    <a:cubicBezTo>
                      <a:pt x="5400" y="5400"/>
                      <a:pt x="5155" y="5400"/>
                      <a:pt x="4909" y="5400"/>
                    </a:cubicBezTo>
                    <a:cubicBezTo>
                      <a:pt x="4664" y="5400"/>
                      <a:pt x="4418" y="5400"/>
                      <a:pt x="4173" y="5670"/>
                    </a:cubicBezTo>
                    <a:cubicBezTo>
                      <a:pt x="982" y="9720"/>
                      <a:pt x="982" y="9720"/>
                      <a:pt x="982" y="9720"/>
                    </a:cubicBezTo>
                    <a:cubicBezTo>
                      <a:pt x="982" y="1080"/>
                      <a:pt x="982" y="1080"/>
                      <a:pt x="982" y="1080"/>
                    </a:cubicBezTo>
                    <a:lnTo>
                      <a:pt x="20618" y="1080"/>
                    </a:lnTo>
                    <a:close/>
                    <a:moveTo>
                      <a:pt x="982" y="11340"/>
                    </a:moveTo>
                    <a:cubicBezTo>
                      <a:pt x="4909" y="6480"/>
                      <a:pt x="4909" y="6480"/>
                      <a:pt x="4909" y="6480"/>
                    </a:cubicBezTo>
                    <a:cubicBezTo>
                      <a:pt x="12764" y="16470"/>
                      <a:pt x="12764" y="16470"/>
                      <a:pt x="12764" y="16470"/>
                    </a:cubicBezTo>
                    <a:cubicBezTo>
                      <a:pt x="13500" y="17010"/>
                      <a:pt x="13500" y="17010"/>
                      <a:pt x="13500" y="17010"/>
                    </a:cubicBezTo>
                    <a:cubicBezTo>
                      <a:pt x="16200" y="20520"/>
                      <a:pt x="16200" y="20520"/>
                      <a:pt x="16200" y="20520"/>
                    </a:cubicBezTo>
                    <a:cubicBezTo>
                      <a:pt x="982" y="20520"/>
                      <a:pt x="982" y="20520"/>
                      <a:pt x="982" y="20520"/>
                    </a:cubicBezTo>
                    <a:lnTo>
                      <a:pt x="982" y="11340"/>
                    </a:lnTo>
                    <a:close/>
                    <a:moveTo>
                      <a:pt x="17427" y="20520"/>
                    </a:moveTo>
                    <a:cubicBezTo>
                      <a:pt x="13991" y="16200"/>
                      <a:pt x="13991" y="16200"/>
                      <a:pt x="13991" y="16200"/>
                    </a:cubicBezTo>
                    <a:cubicBezTo>
                      <a:pt x="16691" y="12960"/>
                      <a:pt x="16691" y="12960"/>
                      <a:pt x="16691" y="12960"/>
                    </a:cubicBezTo>
                    <a:cubicBezTo>
                      <a:pt x="20618" y="17820"/>
                      <a:pt x="20618" y="17820"/>
                      <a:pt x="20618" y="17820"/>
                    </a:cubicBezTo>
                    <a:cubicBezTo>
                      <a:pt x="20618" y="20520"/>
                      <a:pt x="20618" y="20520"/>
                      <a:pt x="20618" y="20520"/>
                    </a:cubicBezTo>
                    <a:lnTo>
                      <a:pt x="17427" y="20520"/>
                    </a:ln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87" name="Shape 3824"/>
              <p:cNvSpPr/>
              <p:nvPr/>
            </p:nvSpPr>
            <p:spPr>
              <a:xfrm>
                <a:off x="241300" y="106362"/>
                <a:ext cx="88900" cy="90489"/>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17100" y="21600"/>
                      <a:pt x="21600" y="17100"/>
                      <a:pt x="21600" y="10800"/>
                    </a:cubicBezTo>
                    <a:cubicBezTo>
                      <a:pt x="21600" y="4500"/>
                      <a:pt x="17100" y="0"/>
                      <a:pt x="10800" y="0"/>
                    </a:cubicBezTo>
                    <a:cubicBezTo>
                      <a:pt x="4500" y="0"/>
                      <a:pt x="0" y="4500"/>
                      <a:pt x="0" y="10800"/>
                    </a:cubicBezTo>
                    <a:cubicBezTo>
                      <a:pt x="0" y="17100"/>
                      <a:pt x="4500" y="21600"/>
                      <a:pt x="10800" y="21600"/>
                    </a:cubicBezTo>
                    <a:close/>
                    <a:moveTo>
                      <a:pt x="10800" y="3600"/>
                    </a:moveTo>
                    <a:cubicBezTo>
                      <a:pt x="14400" y="3600"/>
                      <a:pt x="18000" y="7200"/>
                      <a:pt x="18000" y="10800"/>
                    </a:cubicBezTo>
                    <a:cubicBezTo>
                      <a:pt x="18000" y="14400"/>
                      <a:pt x="14400" y="18000"/>
                      <a:pt x="10800" y="18000"/>
                    </a:cubicBezTo>
                    <a:cubicBezTo>
                      <a:pt x="7200" y="18000"/>
                      <a:pt x="3600" y="14400"/>
                      <a:pt x="3600" y="10800"/>
                    </a:cubicBezTo>
                    <a:cubicBezTo>
                      <a:pt x="3600" y="7200"/>
                      <a:pt x="7200" y="3600"/>
                      <a:pt x="10800" y="360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grpSp>
      <p:grpSp>
        <p:nvGrpSpPr>
          <p:cNvPr id="88" name="组合 8"/>
          <p:cNvGrpSpPr/>
          <p:nvPr/>
        </p:nvGrpSpPr>
        <p:grpSpPr>
          <a:xfrm>
            <a:off x="6643702" y="2888900"/>
            <a:ext cx="919903" cy="663280"/>
            <a:chOff x="8915764" y="2437098"/>
            <a:chExt cx="1541347" cy="1111361"/>
          </a:xfrm>
        </p:grpSpPr>
        <p:sp>
          <p:nvSpPr>
            <p:cNvPr id="89" name="Shape 3763"/>
            <p:cNvSpPr/>
            <p:nvPr/>
          </p:nvSpPr>
          <p:spPr>
            <a:xfrm>
              <a:off x="8915764" y="2437098"/>
              <a:ext cx="1541347" cy="1111361"/>
            </a:xfrm>
            <a:custGeom>
              <a:avLst/>
              <a:gdLst/>
              <a:ahLst/>
              <a:cxnLst>
                <a:cxn ang="0">
                  <a:pos x="wd2" y="hd2"/>
                </a:cxn>
                <a:cxn ang="5400000">
                  <a:pos x="wd2" y="hd2"/>
                </a:cxn>
                <a:cxn ang="10800000">
                  <a:pos x="wd2" y="hd2"/>
                </a:cxn>
                <a:cxn ang="16200000">
                  <a:pos x="wd2" y="hd2"/>
                </a:cxn>
              </a:cxnLst>
              <a:rect l="0" t="0" r="r" b="b"/>
              <a:pathLst>
                <a:path w="20127" h="20761" extrusionOk="0">
                  <a:moveTo>
                    <a:pt x="14755" y="20761"/>
                  </a:moveTo>
                  <a:lnTo>
                    <a:pt x="11988" y="19113"/>
                  </a:lnTo>
                  <a:cubicBezTo>
                    <a:pt x="6534" y="20132"/>
                    <a:pt x="1250" y="16719"/>
                    <a:pt x="188" y="11491"/>
                  </a:cubicBezTo>
                  <a:cubicBezTo>
                    <a:pt x="-875" y="6262"/>
                    <a:pt x="2685" y="1198"/>
                    <a:pt x="8140" y="180"/>
                  </a:cubicBezTo>
                  <a:cubicBezTo>
                    <a:pt x="13595" y="-839"/>
                    <a:pt x="18878" y="2574"/>
                    <a:pt x="19941" y="7802"/>
                  </a:cubicBezTo>
                  <a:cubicBezTo>
                    <a:pt x="20725" y="11661"/>
                    <a:pt x="18987" y="15590"/>
                    <a:pt x="15548" y="17733"/>
                  </a:cubicBezTo>
                  <a:close/>
                </a:path>
              </a:pathLst>
            </a:custGeom>
            <a:solidFill>
              <a:srgbClr val="0070C0"/>
            </a:solidFill>
            <a:ln w="12700">
              <a:miter lim="400000"/>
            </a:ln>
          </p:spPr>
          <p:txBody>
            <a:bodyPr lIns="0" tIns="0" rIns="0" bIns="0"/>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nvGrpSpPr>
            <p:cNvPr id="90" name="Group 3828"/>
            <p:cNvGrpSpPr/>
            <p:nvPr/>
          </p:nvGrpSpPr>
          <p:grpSpPr>
            <a:xfrm>
              <a:off x="9460832" y="2686693"/>
              <a:ext cx="481014" cy="482601"/>
              <a:chOff x="0" y="0"/>
              <a:chExt cx="481013" cy="482600"/>
            </a:xfrm>
          </p:grpSpPr>
          <p:sp>
            <p:nvSpPr>
              <p:cNvPr id="91" name="Shape 3826"/>
              <p:cNvSpPr/>
              <p:nvPr/>
            </p:nvSpPr>
            <p:spPr>
              <a:xfrm>
                <a:off x="0" y="0"/>
                <a:ext cx="481013" cy="482600"/>
              </a:xfrm>
              <a:custGeom>
                <a:avLst/>
                <a:gdLst/>
                <a:ahLst/>
                <a:cxnLst>
                  <a:cxn ang="0">
                    <a:pos x="wd2" y="hd2"/>
                  </a:cxn>
                  <a:cxn ang="5400000">
                    <a:pos x="wd2" y="hd2"/>
                  </a:cxn>
                  <a:cxn ang="10800000">
                    <a:pos x="wd2" y="hd2"/>
                  </a:cxn>
                  <a:cxn ang="16200000">
                    <a:pos x="wd2" y="hd2"/>
                  </a:cxn>
                </a:cxnLst>
                <a:rect l="0" t="0" r="r" b="b"/>
                <a:pathLst>
                  <a:path w="21600" h="21600" extrusionOk="0">
                    <a:moveTo>
                      <a:pt x="19744" y="7087"/>
                    </a:moveTo>
                    <a:cubicBezTo>
                      <a:pt x="18900" y="6919"/>
                      <a:pt x="16875" y="6919"/>
                      <a:pt x="14006" y="6750"/>
                    </a:cubicBezTo>
                    <a:cubicBezTo>
                      <a:pt x="14175" y="6075"/>
                      <a:pt x="14175" y="5569"/>
                      <a:pt x="14175" y="4556"/>
                    </a:cubicBezTo>
                    <a:cubicBezTo>
                      <a:pt x="14175" y="2194"/>
                      <a:pt x="12319" y="0"/>
                      <a:pt x="10800" y="0"/>
                    </a:cubicBezTo>
                    <a:cubicBezTo>
                      <a:pt x="9619" y="0"/>
                      <a:pt x="8775" y="844"/>
                      <a:pt x="8775" y="2025"/>
                    </a:cubicBezTo>
                    <a:cubicBezTo>
                      <a:pt x="8775" y="3375"/>
                      <a:pt x="8269" y="5737"/>
                      <a:pt x="6075" y="6919"/>
                    </a:cubicBezTo>
                    <a:cubicBezTo>
                      <a:pt x="5906" y="6919"/>
                      <a:pt x="5400" y="7256"/>
                      <a:pt x="5400" y="7256"/>
                    </a:cubicBezTo>
                    <a:cubicBezTo>
                      <a:pt x="5400" y="7256"/>
                      <a:pt x="5400" y="7256"/>
                      <a:pt x="5400" y="7256"/>
                    </a:cubicBezTo>
                    <a:cubicBezTo>
                      <a:pt x="5062" y="6919"/>
                      <a:pt x="4556" y="6750"/>
                      <a:pt x="4050" y="6750"/>
                    </a:cubicBezTo>
                    <a:cubicBezTo>
                      <a:pt x="2025" y="6750"/>
                      <a:pt x="2025" y="6750"/>
                      <a:pt x="2025" y="6750"/>
                    </a:cubicBezTo>
                    <a:cubicBezTo>
                      <a:pt x="844" y="6750"/>
                      <a:pt x="0" y="7594"/>
                      <a:pt x="0" y="8775"/>
                    </a:cubicBezTo>
                    <a:cubicBezTo>
                      <a:pt x="0" y="19575"/>
                      <a:pt x="0" y="19575"/>
                      <a:pt x="0" y="19575"/>
                    </a:cubicBezTo>
                    <a:cubicBezTo>
                      <a:pt x="0" y="20756"/>
                      <a:pt x="844" y="21600"/>
                      <a:pt x="2025" y="21600"/>
                    </a:cubicBezTo>
                    <a:cubicBezTo>
                      <a:pt x="4050" y="21600"/>
                      <a:pt x="4050" y="21600"/>
                      <a:pt x="4050" y="21600"/>
                    </a:cubicBezTo>
                    <a:cubicBezTo>
                      <a:pt x="4894" y="21600"/>
                      <a:pt x="5569" y="21094"/>
                      <a:pt x="5906" y="20419"/>
                    </a:cubicBezTo>
                    <a:cubicBezTo>
                      <a:pt x="5906" y="20419"/>
                      <a:pt x="5906" y="20419"/>
                      <a:pt x="5906" y="20419"/>
                    </a:cubicBezTo>
                    <a:cubicBezTo>
                      <a:pt x="5906" y="20419"/>
                      <a:pt x="5906" y="20419"/>
                      <a:pt x="6075" y="20419"/>
                    </a:cubicBezTo>
                    <a:cubicBezTo>
                      <a:pt x="6075" y="20419"/>
                      <a:pt x="6075" y="20419"/>
                      <a:pt x="6075" y="20419"/>
                    </a:cubicBezTo>
                    <a:cubicBezTo>
                      <a:pt x="6412" y="20588"/>
                      <a:pt x="7256" y="20756"/>
                      <a:pt x="8775" y="21094"/>
                    </a:cubicBezTo>
                    <a:cubicBezTo>
                      <a:pt x="9112" y="21263"/>
                      <a:pt x="10969" y="21600"/>
                      <a:pt x="12825" y="21600"/>
                    </a:cubicBezTo>
                    <a:cubicBezTo>
                      <a:pt x="16537" y="21600"/>
                      <a:pt x="16537" y="21600"/>
                      <a:pt x="16537" y="21600"/>
                    </a:cubicBezTo>
                    <a:cubicBezTo>
                      <a:pt x="17719" y="21600"/>
                      <a:pt x="18394" y="21094"/>
                      <a:pt x="18900" y="20250"/>
                    </a:cubicBezTo>
                    <a:cubicBezTo>
                      <a:pt x="18900" y="20250"/>
                      <a:pt x="19069" y="19913"/>
                      <a:pt x="19237" y="19575"/>
                    </a:cubicBezTo>
                    <a:cubicBezTo>
                      <a:pt x="19406" y="19238"/>
                      <a:pt x="19406" y="18900"/>
                      <a:pt x="19237" y="18394"/>
                    </a:cubicBezTo>
                    <a:cubicBezTo>
                      <a:pt x="19913" y="17888"/>
                      <a:pt x="20250" y="17213"/>
                      <a:pt x="20419" y="16706"/>
                    </a:cubicBezTo>
                    <a:cubicBezTo>
                      <a:pt x="20587" y="15863"/>
                      <a:pt x="20587" y="15188"/>
                      <a:pt x="20419" y="14850"/>
                    </a:cubicBezTo>
                    <a:cubicBezTo>
                      <a:pt x="20756" y="14344"/>
                      <a:pt x="21094" y="13838"/>
                      <a:pt x="21262" y="12994"/>
                    </a:cubicBezTo>
                    <a:cubicBezTo>
                      <a:pt x="21431" y="12319"/>
                      <a:pt x="21262" y="11813"/>
                      <a:pt x="20925" y="11306"/>
                    </a:cubicBezTo>
                    <a:cubicBezTo>
                      <a:pt x="21431" y="10969"/>
                      <a:pt x="21600" y="10294"/>
                      <a:pt x="21600" y="9787"/>
                    </a:cubicBezTo>
                    <a:cubicBezTo>
                      <a:pt x="21600" y="9787"/>
                      <a:pt x="21600" y="9787"/>
                      <a:pt x="21600" y="9787"/>
                    </a:cubicBezTo>
                    <a:cubicBezTo>
                      <a:pt x="21600" y="9619"/>
                      <a:pt x="21600" y="9619"/>
                      <a:pt x="21600" y="9450"/>
                    </a:cubicBezTo>
                    <a:cubicBezTo>
                      <a:pt x="21600" y="8606"/>
                      <a:pt x="21094" y="7425"/>
                      <a:pt x="19744" y="7087"/>
                    </a:cubicBezTo>
                    <a:close/>
                    <a:moveTo>
                      <a:pt x="4725" y="19575"/>
                    </a:moveTo>
                    <a:cubicBezTo>
                      <a:pt x="4725" y="19913"/>
                      <a:pt x="4388" y="20250"/>
                      <a:pt x="4050" y="20250"/>
                    </a:cubicBezTo>
                    <a:cubicBezTo>
                      <a:pt x="2025" y="20250"/>
                      <a:pt x="2025" y="20250"/>
                      <a:pt x="2025" y="20250"/>
                    </a:cubicBezTo>
                    <a:cubicBezTo>
                      <a:pt x="1688" y="20250"/>
                      <a:pt x="1350" y="19913"/>
                      <a:pt x="1350" y="19575"/>
                    </a:cubicBezTo>
                    <a:cubicBezTo>
                      <a:pt x="1350" y="8775"/>
                      <a:pt x="1350" y="8775"/>
                      <a:pt x="1350" y="8775"/>
                    </a:cubicBezTo>
                    <a:cubicBezTo>
                      <a:pt x="1350" y="8437"/>
                      <a:pt x="1688" y="8100"/>
                      <a:pt x="2025" y="8100"/>
                    </a:cubicBezTo>
                    <a:cubicBezTo>
                      <a:pt x="4050" y="8100"/>
                      <a:pt x="4050" y="8100"/>
                      <a:pt x="4050" y="8100"/>
                    </a:cubicBezTo>
                    <a:cubicBezTo>
                      <a:pt x="4388" y="8100"/>
                      <a:pt x="4725" y="8437"/>
                      <a:pt x="4725" y="8775"/>
                    </a:cubicBezTo>
                    <a:lnTo>
                      <a:pt x="4725" y="19575"/>
                    </a:lnTo>
                    <a:close/>
                    <a:moveTo>
                      <a:pt x="20250" y="9787"/>
                    </a:moveTo>
                    <a:cubicBezTo>
                      <a:pt x="20250" y="10125"/>
                      <a:pt x="20081" y="10800"/>
                      <a:pt x="18900" y="10800"/>
                    </a:cubicBezTo>
                    <a:cubicBezTo>
                      <a:pt x="17887" y="10800"/>
                      <a:pt x="17550" y="10800"/>
                      <a:pt x="17550" y="10800"/>
                    </a:cubicBezTo>
                    <a:cubicBezTo>
                      <a:pt x="17381" y="10800"/>
                      <a:pt x="17212" y="10969"/>
                      <a:pt x="17212" y="11138"/>
                    </a:cubicBezTo>
                    <a:cubicBezTo>
                      <a:pt x="17212" y="11306"/>
                      <a:pt x="17381" y="11475"/>
                      <a:pt x="17550" y="11475"/>
                    </a:cubicBezTo>
                    <a:cubicBezTo>
                      <a:pt x="17550" y="11475"/>
                      <a:pt x="17887" y="11475"/>
                      <a:pt x="18900" y="11475"/>
                    </a:cubicBezTo>
                    <a:cubicBezTo>
                      <a:pt x="19913" y="11475"/>
                      <a:pt x="20081" y="12319"/>
                      <a:pt x="19913" y="12656"/>
                    </a:cubicBezTo>
                    <a:cubicBezTo>
                      <a:pt x="19913" y="13163"/>
                      <a:pt x="19575" y="14175"/>
                      <a:pt x="18562" y="14175"/>
                    </a:cubicBezTo>
                    <a:cubicBezTo>
                      <a:pt x="17381" y="14175"/>
                      <a:pt x="16875" y="14175"/>
                      <a:pt x="16875" y="14175"/>
                    </a:cubicBezTo>
                    <a:cubicBezTo>
                      <a:pt x="16706" y="14175"/>
                      <a:pt x="16537" y="14344"/>
                      <a:pt x="16537" y="14513"/>
                    </a:cubicBezTo>
                    <a:cubicBezTo>
                      <a:pt x="16537" y="14681"/>
                      <a:pt x="16706" y="14850"/>
                      <a:pt x="16875" y="14850"/>
                    </a:cubicBezTo>
                    <a:cubicBezTo>
                      <a:pt x="16875" y="14850"/>
                      <a:pt x="17719" y="14850"/>
                      <a:pt x="18225" y="14850"/>
                    </a:cubicBezTo>
                    <a:cubicBezTo>
                      <a:pt x="19406" y="14850"/>
                      <a:pt x="19237" y="15694"/>
                      <a:pt x="19069" y="16200"/>
                    </a:cubicBezTo>
                    <a:cubicBezTo>
                      <a:pt x="18900" y="16875"/>
                      <a:pt x="18731" y="17550"/>
                      <a:pt x="17381" y="17550"/>
                    </a:cubicBezTo>
                    <a:cubicBezTo>
                      <a:pt x="16875" y="17550"/>
                      <a:pt x="16200" y="17550"/>
                      <a:pt x="16200" y="17550"/>
                    </a:cubicBezTo>
                    <a:cubicBezTo>
                      <a:pt x="16031" y="17550"/>
                      <a:pt x="15862" y="17719"/>
                      <a:pt x="15862" y="17888"/>
                    </a:cubicBezTo>
                    <a:cubicBezTo>
                      <a:pt x="15862" y="18056"/>
                      <a:pt x="16031" y="18225"/>
                      <a:pt x="16200" y="18225"/>
                    </a:cubicBezTo>
                    <a:cubicBezTo>
                      <a:pt x="16200" y="18225"/>
                      <a:pt x="16706" y="18225"/>
                      <a:pt x="17212" y="18225"/>
                    </a:cubicBezTo>
                    <a:cubicBezTo>
                      <a:pt x="18056" y="18225"/>
                      <a:pt x="18056" y="18900"/>
                      <a:pt x="17887" y="19238"/>
                    </a:cubicBezTo>
                    <a:cubicBezTo>
                      <a:pt x="17887" y="19406"/>
                      <a:pt x="17719" y="19575"/>
                      <a:pt x="17719" y="19744"/>
                    </a:cubicBezTo>
                    <a:cubicBezTo>
                      <a:pt x="17550" y="20081"/>
                      <a:pt x="17212" y="20250"/>
                      <a:pt x="16537" y="20250"/>
                    </a:cubicBezTo>
                    <a:cubicBezTo>
                      <a:pt x="12825" y="20250"/>
                      <a:pt x="12825" y="20250"/>
                      <a:pt x="12825" y="20250"/>
                    </a:cubicBezTo>
                    <a:cubicBezTo>
                      <a:pt x="10969" y="20250"/>
                      <a:pt x="9112" y="19913"/>
                      <a:pt x="9112" y="19744"/>
                    </a:cubicBezTo>
                    <a:cubicBezTo>
                      <a:pt x="6244" y="19238"/>
                      <a:pt x="6075" y="19069"/>
                      <a:pt x="5906" y="19069"/>
                    </a:cubicBezTo>
                    <a:cubicBezTo>
                      <a:pt x="5906" y="19069"/>
                      <a:pt x="5400" y="18900"/>
                      <a:pt x="5400" y="18563"/>
                    </a:cubicBezTo>
                    <a:cubicBezTo>
                      <a:pt x="5400" y="9112"/>
                      <a:pt x="5400" y="9112"/>
                      <a:pt x="5400" y="9112"/>
                    </a:cubicBezTo>
                    <a:cubicBezTo>
                      <a:pt x="5400" y="8775"/>
                      <a:pt x="5569" y="8606"/>
                      <a:pt x="5906" y="8437"/>
                    </a:cubicBezTo>
                    <a:cubicBezTo>
                      <a:pt x="5906" y="8437"/>
                      <a:pt x="6075" y="8437"/>
                      <a:pt x="6075" y="8437"/>
                    </a:cubicBezTo>
                    <a:cubicBezTo>
                      <a:pt x="9112" y="7087"/>
                      <a:pt x="10125" y="4387"/>
                      <a:pt x="10125" y="2025"/>
                    </a:cubicBezTo>
                    <a:cubicBezTo>
                      <a:pt x="10125" y="1687"/>
                      <a:pt x="10462" y="1350"/>
                      <a:pt x="10800" y="1350"/>
                    </a:cubicBezTo>
                    <a:cubicBezTo>
                      <a:pt x="11475" y="1350"/>
                      <a:pt x="12825" y="2700"/>
                      <a:pt x="12825" y="4556"/>
                    </a:cubicBezTo>
                    <a:cubicBezTo>
                      <a:pt x="12825" y="6075"/>
                      <a:pt x="12656" y="6412"/>
                      <a:pt x="12150" y="8100"/>
                    </a:cubicBezTo>
                    <a:cubicBezTo>
                      <a:pt x="18900" y="8100"/>
                      <a:pt x="18900" y="8269"/>
                      <a:pt x="19406" y="8437"/>
                    </a:cubicBezTo>
                    <a:cubicBezTo>
                      <a:pt x="20250" y="8606"/>
                      <a:pt x="20250" y="9112"/>
                      <a:pt x="20250" y="9450"/>
                    </a:cubicBezTo>
                    <a:cubicBezTo>
                      <a:pt x="20250" y="9619"/>
                      <a:pt x="20250" y="9619"/>
                      <a:pt x="20250" y="9787"/>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sp>
            <p:nvSpPr>
              <p:cNvPr id="92" name="Shape 3827"/>
              <p:cNvSpPr/>
              <p:nvPr/>
            </p:nvSpPr>
            <p:spPr>
              <a:xfrm>
                <a:off x="44450" y="392112"/>
                <a:ext cx="44451" cy="4445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5400" y="0"/>
                      <a:pt x="0" y="5400"/>
                      <a:pt x="0" y="10800"/>
                    </a:cubicBezTo>
                    <a:cubicBezTo>
                      <a:pt x="0" y="16200"/>
                      <a:pt x="5400" y="21600"/>
                      <a:pt x="10800" y="21600"/>
                    </a:cubicBezTo>
                    <a:cubicBezTo>
                      <a:pt x="16200" y="21600"/>
                      <a:pt x="21600" y="16200"/>
                      <a:pt x="21600" y="10800"/>
                    </a:cubicBezTo>
                    <a:cubicBezTo>
                      <a:pt x="21600" y="5400"/>
                      <a:pt x="16200" y="0"/>
                      <a:pt x="10800" y="0"/>
                    </a:cubicBezTo>
                    <a:close/>
                    <a:moveTo>
                      <a:pt x="10800" y="14400"/>
                    </a:moveTo>
                    <a:cubicBezTo>
                      <a:pt x="9000" y="14400"/>
                      <a:pt x="7200" y="12600"/>
                      <a:pt x="7200" y="10800"/>
                    </a:cubicBezTo>
                    <a:cubicBezTo>
                      <a:pt x="7200" y="9000"/>
                      <a:pt x="9000" y="7200"/>
                      <a:pt x="10800" y="7200"/>
                    </a:cubicBezTo>
                    <a:cubicBezTo>
                      <a:pt x="12600" y="7200"/>
                      <a:pt x="14400" y="9000"/>
                      <a:pt x="14400" y="10800"/>
                    </a:cubicBezTo>
                    <a:cubicBezTo>
                      <a:pt x="14400" y="12600"/>
                      <a:pt x="12600" y="14400"/>
                      <a:pt x="10800" y="14400"/>
                    </a:cubicBezTo>
                    <a:close/>
                  </a:path>
                </a:pathLst>
              </a:custGeom>
              <a:solidFill>
                <a:srgbClr val="FFFFFF"/>
              </a:solidFill>
              <a:ln w="9525" cap="flat">
                <a:noFill/>
                <a:round/>
              </a:ln>
              <a:effectLst/>
            </p:spPr>
            <p:txBody>
              <a:bodyPr wrap="square" lIns="0" tIns="0" rIns="0" bIns="0" numCol="1" anchor="t">
                <a:noAutofit/>
              </a:bodyPr>
              <a:lstStyle/>
              <a:p>
                <a:pPr lvl="0" defTabSz="457200">
                  <a:buClrTx/>
                  <a:defRPr sz="1200">
                    <a:uFillTx/>
                    <a:latin typeface="Helvetica"/>
                    <a:ea typeface="Helvetica"/>
                    <a:cs typeface="Helvetica"/>
                    <a:sym typeface="Helvetica"/>
                  </a:defRPr>
                </a:pPr>
                <a:endParaRPr>
                  <a:latin typeface="+mn-ea"/>
                  <a:ea typeface="微软雅黑" panose="020B0503020204020204" pitchFamily="34" charset="-122"/>
                </a:endParaRPr>
              </a:p>
            </p:txBody>
          </p:sp>
        </p:grpSp>
      </p:grpSp>
      <p:sp>
        <p:nvSpPr>
          <p:cNvPr id="93" name="矩形 92"/>
          <p:cNvSpPr/>
          <p:nvPr/>
        </p:nvSpPr>
        <p:spPr>
          <a:xfrm>
            <a:off x="1428728" y="5559998"/>
            <a:ext cx="1800493" cy="369332"/>
          </a:xfrm>
          <a:prstGeom prst="rect">
            <a:avLst/>
          </a:prstGeom>
        </p:spPr>
        <p:txBody>
          <a:bodyPr wrap="none">
            <a:spAutoFit/>
          </a:bodyPr>
          <a:lstStyle/>
          <a:p>
            <a:r>
              <a:rPr lang="zh-CN" altLang="en-US" dirty="0">
                <a:ln w="3175" cmpd="sng">
                  <a:noFill/>
                </a:ln>
                <a:solidFill>
                  <a:schemeClr val="tx1">
                    <a:lumMod val="85000"/>
                    <a:lumOff val="15000"/>
                  </a:schemeClr>
                </a:solidFill>
                <a:latin typeface="宋体" panose="02010600030101010101" pitchFamily="2" charset="-122"/>
                <a:ea typeface="宋体" panose="02010600030101010101" pitchFamily="2" charset="-122"/>
              </a:rPr>
              <a:t>单一结构化数据</a:t>
            </a:r>
            <a:endParaRPr lang="zh-CN" altLang="en-US" dirty="0">
              <a:latin typeface="宋体" panose="02010600030101010101" pitchFamily="2" charset="-122"/>
              <a:ea typeface="宋体" panose="02010600030101010101" pitchFamily="2" charset="-122"/>
            </a:endParaRPr>
          </a:p>
        </p:txBody>
      </p:sp>
      <p:sp>
        <p:nvSpPr>
          <p:cNvPr id="94" name="矩形 93"/>
          <p:cNvSpPr/>
          <p:nvPr/>
        </p:nvSpPr>
        <p:spPr>
          <a:xfrm>
            <a:off x="5143504" y="5559998"/>
            <a:ext cx="2858475" cy="369332"/>
          </a:xfrm>
          <a:prstGeom prst="rect">
            <a:avLst/>
          </a:prstGeom>
        </p:spPr>
        <p:txBody>
          <a:bodyPr wrap="none">
            <a:spAutoFit/>
          </a:bodyPr>
          <a:lstStyle/>
          <a:p>
            <a:r>
              <a:rPr lang="zh-CN" altLang="en-US" dirty="0">
                <a:ln w="3175" cmpd="sng">
                  <a:noFill/>
                </a:ln>
                <a:solidFill>
                  <a:schemeClr val="tx1">
                    <a:lumMod val="85000"/>
                    <a:lumOff val="15000"/>
                  </a:schemeClr>
                </a:solidFill>
                <a:latin typeface="宋体" panose="02010600030101010101" pitchFamily="2" charset="-122"/>
                <a:ea typeface="宋体" panose="02010600030101010101" pitchFamily="2" charset="-122"/>
              </a:rPr>
              <a:t>多元结构化</a:t>
            </a:r>
            <a:r>
              <a:rPr lang="en-US" altLang="zh-CN" dirty="0">
                <a:ln w="3175" cmpd="sng">
                  <a:noFill/>
                </a:ln>
                <a:solidFill>
                  <a:schemeClr val="tx1">
                    <a:lumMod val="85000"/>
                    <a:lumOff val="15000"/>
                  </a:schemeClr>
                </a:solidFill>
                <a:latin typeface="宋体" panose="02010600030101010101" pitchFamily="2" charset="-122"/>
                <a:ea typeface="宋体" panose="02010600030101010101" pitchFamily="2" charset="-122"/>
              </a:rPr>
              <a:t>+</a:t>
            </a:r>
            <a:r>
              <a:rPr lang="zh-CN" altLang="en-US" dirty="0">
                <a:ln w="3175" cmpd="sng">
                  <a:noFill/>
                </a:ln>
                <a:solidFill>
                  <a:schemeClr val="tx1">
                    <a:lumMod val="85000"/>
                    <a:lumOff val="15000"/>
                  </a:schemeClr>
                </a:solidFill>
                <a:latin typeface="宋体" panose="02010600030101010101" pitchFamily="2" charset="-122"/>
                <a:ea typeface="宋体" panose="02010600030101010101" pitchFamily="2" charset="-122"/>
              </a:rPr>
              <a:t>非结构化数据</a:t>
            </a:r>
            <a:endParaRPr lang="zh-CN" altLang="en-US" dirty="0">
              <a:latin typeface="宋体" panose="02010600030101010101" pitchFamily="2" charset="-122"/>
              <a:ea typeface="宋体" panose="02010600030101010101" pitchFamily="2" charset="-122"/>
            </a:endParaRPr>
          </a:p>
        </p:txBody>
      </p:sp>
      <p:sp>
        <p:nvSpPr>
          <p:cNvPr id="95" name="矩形 94"/>
          <p:cNvSpPr/>
          <p:nvPr/>
        </p:nvSpPr>
        <p:spPr>
          <a:xfrm>
            <a:off x="1874109" y="2071678"/>
            <a:ext cx="841897" cy="400110"/>
          </a:xfrm>
          <a:prstGeom prst="rect">
            <a:avLst/>
          </a:prstGeom>
        </p:spPr>
        <p:txBody>
          <a:bodyPr wrap="none">
            <a:spAutoFit/>
          </a:bodyPr>
          <a:lstStyle/>
          <a:p>
            <a:r>
              <a:rPr lang="zh-CN" altLang="en-US" sz="2000" b="1" dirty="0">
                <a:ln w="3175" cmpd="sng">
                  <a:noFill/>
                </a:ln>
                <a:solidFill>
                  <a:srgbClr val="FF0000"/>
                </a:solidFill>
              </a:rPr>
              <a:t>过  去</a:t>
            </a:r>
            <a:endParaRPr lang="zh-CN" altLang="en-US" sz="2000" b="1" dirty="0">
              <a:solidFill>
                <a:srgbClr val="FF0000"/>
              </a:solidFill>
            </a:endParaRPr>
          </a:p>
        </p:txBody>
      </p:sp>
      <p:sp>
        <p:nvSpPr>
          <p:cNvPr id="96" name="矩形 95"/>
          <p:cNvSpPr/>
          <p:nvPr/>
        </p:nvSpPr>
        <p:spPr>
          <a:xfrm>
            <a:off x="6072198" y="2071678"/>
            <a:ext cx="841897" cy="400110"/>
          </a:xfrm>
          <a:prstGeom prst="rect">
            <a:avLst/>
          </a:prstGeom>
        </p:spPr>
        <p:txBody>
          <a:bodyPr wrap="none">
            <a:spAutoFit/>
          </a:bodyPr>
          <a:lstStyle/>
          <a:p>
            <a:r>
              <a:rPr lang="zh-CN" altLang="en-US" sz="2000" b="1" dirty="0">
                <a:ln w="3175" cmpd="sng">
                  <a:noFill/>
                </a:ln>
                <a:solidFill>
                  <a:srgbClr val="FF0000"/>
                </a:solidFill>
              </a:rPr>
              <a:t>未  来</a:t>
            </a:r>
            <a:endParaRPr lang="zh-CN" altLang="en-US" sz="2000" b="1" dirty="0">
              <a:solidFill>
                <a:srgbClr val="FF0000"/>
              </a:solidFill>
            </a:endParaRPr>
          </a:p>
        </p:txBody>
      </p:sp>
      <p:sp>
        <p:nvSpPr>
          <p:cNvPr id="4" name="灯片编号占位符 3"/>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8067"/>
                                        </p:tgtEl>
                                        <p:attrNameLst>
                                          <p:attrName>style.visibility</p:attrName>
                                        </p:attrNameLst>
                                      </p:cBhvr>
                                      <p:to>
                                        <p:strVal val="visible"/>
                                      </p:to>
                                    </p:set>
                                    <p:anim calcmode="lin" valueType="num">
                                      <p:cBhvr additive="base">
                                        <p:cTn id="7" dur="500" fill="hold"/>
                                        <p:tgtEl>
                                          <p:spTgt spid="88067"/>
                                        </p:tgtEl>
                                        <p:attrNameLst>
                                          <p:attrName>ppt_x</p:attrName>
                                        </p:attrNameLst>
                                      </p:cBhvr>
                                      <p:tavLst>
                                        <p:tav tm="0">
                                          <p:val>
                                            <p:strVal val="0-#ppt_w/2"/>
                                          </p:val>
                                        </p:tav>
                                        <p:tav tm="100000">
                                          <p:val>
                                            <p:strVal val="#ppt_x"/>
                                          </p:val>
                                        </p:tav>
                                      </p:tavLst>
                                    </p:anim>
                                    <p:anim calcmode="lin" valueType="num">
                                      <p:cBhvr additive="base">
                                        <p:cTn id="8" dur="500" fill="hold"/>
                                        <p:tgtEl>
                                          <p:spTgt spid="8806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0-#ppt_w/2"/>
                                          </p:val>
                                        </p:tav>
                                        <p:tav tm="100000">
                                          <p:val>
                                            <p:strVal val="#ppt_x"/>
                                          </p:val>
                                        </p:tav>
                                      </p:tavLst>
                                    </p:anim>
                                    <p:anim calcmode="lin" valueType="num">
                                      <p:cBhvr additive="base">
                                        <p:cTn id="12" dur="500" fill="hold"/>
                                        <p:tgtEl>
                                          <p:spTgt spid="9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0-#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1+#ppt_w/2"/>
                                          </p:val>
                                        </p:tav>
                                        <p:tav tm="100000">
                                          <p:val>
                                            <p:strVal val="#ppt_x"/>
                                          </p:val>
                                        </p:tav>
                                      </p:tavLst>
                                    </p:anim>
                                    <p:anim calcmode="lin" valueType="num">
                                      <p:cBhvr additive="base">
                                        <p:cTn id="22" dur="50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1+#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additive="base">
                                        <p:cTn id="33" dur="500" fill="hold"/>
                                        <p:tgtEl>
                                          <p:spTgt spid="21"/>
                                        </p:tgtEl>
                                        <p:attrNameLst>
                                          <p:attrName>ppt_x</p:attrName>
                                        </p:attrNameLst>
                                      </p:cBhvr>
                                      <p:tavLst>
                                        <p:tav tm="0">
                                          <p:val>
                                            <p:strVal val="1+#ppt_w/2"/>
                                          </p:val>
                                        </p:tav>
                                        <p:tav tm="100000">
                                          <p:val>
                                            <p:strVal val="#ppt_x"/>
                                          </p:val>
                                        </p:tav>
                                      </p:tavLst>
                                    </p:anim>
                                    <p:anim calcmode="lin" valueType="num">
                                      <p:cBhvr additive="base">
                                        <p:cTn id="34" dur="500" fill="hold"/>
                                        <p:tgtEl>
                                          <p:spTgt spid="21"/>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3"/>
                                        </p:tgtEl>
                                        <p:attrNameLst>
                                          <p:attrName>style.visibility</p:attrName>
                                        </p:attrNameLst>
                                      </p:cBhvr>
                                      <p:to>
                                        <p:strVal val="visible"/>
                                      </p:to>
                                    </p:set>
                                    <p:anim calcmode="lin" valueType="num">
                                      <p:cBhvr additive="base">
                                        <p:cTn id="37" dur="500" fill="hold"/>
                                        <p:tgtEl>
                                          <p:spTgt spid="33"/>
                                        </p:tgtEl>
                                        <p:attrNameLst>
                                          <p:attrName>ppt_x</p:attrName>
                                        </p:attrNameLst>
                                      </p:cBhvr>
                                      <p:tavLst>
                                        <p:tav tm="0">
                                          <p:val>
                                            <p:strVal val="1+#ppt_w/2"/>
                                          </p:val>
                                        </p:tav>
                                        <p:tav tm="100000">
                                          <p:val>
                                            <p:strVal val="#ppt_x"/>
                                          </p:val>
                                        </p:tav>
                                      </p:tavLst>
                                    </p:anim>
                                    <p:anim calcmode="lin" valueType="num">
                                      <p:cBhvr additive="base">
                                        <p:cTn id="38" dur="500" fill="hold"/>
                                        <p:tgtEl>
                                          <p:spTgt spid="33"/>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500" fill="hold"/>
                                        <p:tgtEl>
                                          <p:spTgt spid="38"/>
                                        </p:tgtEl>
                                        <p:attrNameLst>
                                          <p:attrName>ppt_x</p:attrName>
                                        </p:attrNameLst>
                                      </p:cBhvr>
                                      <p:tavLst>
                                        <p:tav tm="0">
                                          <p:val>
                                            <p:strVal val="1+#ppt_w/2"/>
                                          </p:val>
                                        </p:tav>
                                        <p:tav tm="100000">
                                          <p:val>
                                            <p:strVal val="#ppt_x"/>
                                          </p:val>
                                        </p:tav>
                                      </p:tavLst>
                                    </p:anim>
                                    <p:anim calcmode="lin" valueType="num">
                                      <p:cBhvr additive="base">
                                        <p:cTn id="42" dur="500" fill="hold"/>
                                        <p:tgtEl>
                                          <p:spTgt spid="38"/>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1+#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additive="base">
                                        <p:cTn id="49" dur="500" fill="hold"/>
                                        <p:tgtEl>
                                          <p:spTgt spid="44"/>
                                        </p:tgtEl>
                                        <p:attrNameLst>
                                          <p:attrName>ppt_x</p:attrName>
                                        </p:attrNameLst>
                                      </p:cBhvr>
                                      <p:tavLst>
                                        <p:tav tm="0">
                                          <p:val>
                                            <p:strVal val="1+#ppt_w/2"/>
                                          </p:val>
                                        </p:tav>
                                        <p:tav tm="100000">
                                          <p:val>
                                            <p:strVal val="#ppt_x"/>
                                          </p:val>
                                        </p:tav>
                                      </p:tavLst>
                                    </p:anim>
                                    <p:anim calcmode="lin" valueType="num">
                                      <p:cBhvr additive="base">
                                        <p:cTn id="50" dur="500" fill="hold"/>
                                        <p:tgtEl>
                                          <p:spTgt spid="44"/>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51"/>
                                        </p:tgtEl>
                                        <p:attrNameLst>
                                          <p:attrName>style.visibility</p:attrName>
                                        </p:attrNameLst>
                                      </p:cBhvr>
                                      <p:to>
                                        <p:strVal val="visible"/>
                                      </p:to>
                                    </p:set>
                                    <p:anim calcmode="lin" valueType="num">
                                      <p:cBhvr additive="base">
                                        <p:cTn id="53" dur="500" fill="hold"/>
                                        <p:tgtEl>
                                          <p:spTgt spid="51"/>
                                        </p:tgtEl>
                                        <p:attrNameLst>
                                          <p:attrName>ppt_x</p:attrName>
                                        </p:attrNameLst>
                                      </p:cBhvr>
                                      <p:tavLst>
                                        <p:tav tm="0">
                                          <p:val>
                                            <p:strVal val="1+#ppt_w/2"/>
                                          </p:val>
                                        </p:tav>
                                        <p:tav tm="100000">
                                          <p:val>
                                            <p:strVal val="#ppt_x"/>
                                          </p:val>
                                        </p:tav>
                                      </p:tavLst>
                                    </p:anim>
                                    <p:anim calcmode="lin" valueType="num">
                                      <p:cBhvr additive="base">
                                        <p:cTn id="54" dur="500" fill="hold"/>
                                        <p:tgtEl>
                                          <p:spTgt spid="51"/>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additive="base">
                                        <p:cTn id="57" dur="500" fill="hold"/>
                                        <p:tgtEl>
                                          <p:spTgt spid="58"/>
                                        </p:tgtEl>
                                        <p:attrNameLst>
                                          <p:attrName>ppt_x</p:attrName>
                                        </p:attrNameLst>
                                      </p:cBhvr>
                                      <p:tavLst>
                                        <p:tav tm="0">
                                          <p:val>
                                            <p:strVal val="1+#ppt_w/2"/>
                                          </p:val>
                                        </p:tav>
                                        <p:tav tm="100000">
                                          <p:val>
                                            <p:strVal val="#ppt_x"/>
                                          </p:val>
                                        </p:tav>
                                      </p:tavLst>
                                    </p:anim>
                                    <p:anim calcmode="lin" valueType="num">
                                      <p:cBhvr additive="base">
                                        <p:cTn id="58" dur="500" fill="hold"/>
                                        <p:tgtEl>
                                          <p:spTgt spid="58"/>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70"/>
                                        </p:tgtEl>
                                        <p:attrNameLst>
                                          <p:attrName>style.visibility</p:attrName>
                                        </p:attrNameLst>
                                      </p:cBhvr>
                                      <p:to>
                                        <p:strVal val="visible"/>
                                      </p:to>
                                    </p:set>
                                    <p:anim calcmode="lin" valueType="num">
                                      <p:cBhvr additive="base">
                                        <p:cTn id="61" dur="500" fill="hold"/>
                                        <p:tgtEl>
                                          <p:spTgt spid="70"/>
                                        </p:tgtEl>
                                        <p:attrNameLst>
                                          <p:attrName>ppt_x</p:attrName>
                                        </p:attrNameLst>
                                      </p:cBhvr>
                                      <p:tavLst>
                                        <p:tav tm="0">
                                          <p:val>
                                            <p:strVal val="1+#ppt_w/2"/>
                                          </p:val>
                                        </p:tav>
                                        <p:tav tm="100000">
                                          <p:val>
                                            <p:strVal val="#ppt_x"/>
                                          </p:val>
                                        </p:tav>
                                      </p:tavLst>
                                    </p:anim>
                                    <p:anim calcmode="lin" valueType="num">
                                      <p:cBhvr additive="base">
                                        <p:cTn id="62" dur="500" fill="hold"/>
                                        <p:tgtEl>
                                          <p:spTgt spid="70"/>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82"/>
                                        </p:tgtEl>
                                        <p:attrNameLst>
                                          <p:attrName>style.visibility</p:attrName>
                                        </p:attrNameLst>
                                      </p:cBhvr>
                                      <p:to>
                                        <p:strVal val="visible"/>
                                      </p:to>
                                    </p:set>
                                    <p:anim calcmode="lin" valueType="num">
                                      <p:cBhvr additive="base">
                                        <p:cTn id="65" dur="500" fill="hold"/>
                                        <p:tgtEl>
                                          <p:spTgt spid="82"/>
                                        </p:tgtEl>
                                        <p:attrNameLst>
                                          <p:attrName>ppt_x</p:attrName>
                                        </p:attrNameLst>
                                      </p:cBhvr>
                                      <p:tavLst>
                                        <p:tav tm="0">
                                          <p:val>
                                            <p:strVal val="1+#ppt_w/2"/>
                                          </p:val>
                                        </p:tav>
                                        <p:tav tm="100000">
                                          <p:val>
                                            <p:strVal val="#ppt_x"/>
                                          </p:val>
                                        </p:tav>
                                      </p:tavLst>
                                    </p:anim>
                                    <p:anim calcmode="lin" valueType="num">
                                      <p:cBhvr additive="base">
                                        <p:cTn id="66" dur="500" fill="hold"/>
                                        <p:tgtEl>
                                          <p:spTgt spid="82"/>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88"/>
                                        </p:tgtEl>
                                        <p:attrNameLst>
                                          <p:attrName>style.visibility</p:attrName>
                                        </p:attrNameLst>
                                      </p:cBhvr>
                                      <p:to>
                                        <p:strVal val="visible"/>
                                      </p:to>
                                    </p:set>
                                    <p:anim calcmode="lin" valueType="num">
                                      <p:cBhvr additive="base">
                                        <p:cTn id="69" dur="500" fill="hold"/>
                                        <p:tgtEl>
                                          <p:spTgt spid="88"/>
                                        </p:tgtEl>
                                        <p:attrNameLst>
                                          <p:attrName>ppt_x</p:attrName>
                                        </p:attrNameLst>
                                      </p:cBhvr>
                                      <p:tavLst>
                                        <p:tav tm="0">
                                          <p:val>
                                            <p:strVal val="1+#ppt_w/2"/>
                                          </p:val>
                                        </p:tav>
                                        <p:tav tm="100000">
                                          <p:val>
                                            <p:strVal val="#ppt_x"/>
                                          </p:val>
                                        </p:tav>
                                      </p:tavLst>
                                    </p:anim>
                                    <p:anim calcmode="lin" valueType="num">
                                      <p:cBhvr additive="base">
                                        <p:cTn id="70" dur="500" fill="hold"/>
                                        <p:tgtEl>
                                          <p:spTgt spid="88"/>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94"/>
                                        </p:tgtEl>
                                        <p:attrNameLst>
                                          <p:attrName>style.visibility</p:attrName>
                                        </p:attrNameLst>
                                      </p:cBhvr>
                                      <p:to>
                                        <p:strVal val="visible"/>
                                      </p:to>
                                    </p:set>
                                    <p:anim calcmode="lin" valueType="num">
                                      <p:cBhvr additive="base">
                                        <p:cTn id="73" dur="500" fill="hold"/>
                                        <p:tgtEl>
                                          <p:spTgt spid="94"/>
                                        </p:tgtEl>
                                        <p:attrNameLst>
                                          <p:attrName>ppt_x</p:attrName>
                                        </p:attrNameLst>
                                      </p:cBhvr>
                                      <p:tavLst>
                                        <p:tav tm="0">
                                          <p:val>
                                            <p:strVal val="1+#ppt_w/2"/>
                                          </p:val>
                                        </p:tav>
                                        <p:tav tm="100000">
                                          <p:val>
                                            <p:strVal val="#ppt_x"/>
                                          </p:val>
                                        </p:tav>
                                      </p:tavLst>
                                    </p:anim>
                                    <p:anim calcmode="lin" valueType="num">
                                      <p:cBhvr additive="base">
                                        <p:cTn id="74" dur="500" fill="hold"/>
                                        <p:tgtEl>
                                          <p:spTgt spid="94"/>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96"/>
                                        </p:tgtEl>
                                        <p:attrNameLst>
                                          <p:attrName>style.visibility</p:attrName>
                                        </p:attrNameLst>
                                      </p:cBhvr>
                                      <p:to>
                                        <p:strVal val="visible"/>
                                      </p:to>
                                    </p:set>
                                    <p:anim calcmode="lin" valueType="num">
                                      <p:cBhvr additive="base">
                                        <p:cTn id="77" dur="500" fill="hold"/>
                                        <p:tgtEl>
                                          <p:spTgt spid="96"/>
                                        </p:tgtEl>
                                        <p:attrNameLst>
                                          <p:attrName>ppt_x</p:attrName>
                                        </p:attrNameLst>
                                      </p:cBhvr>
                                      <p:tavLst>
                                        <p:tav tm="0">
                                          <p:val>
                                            <p:strVal val="1+#ppt_w/2"/>
                                          </p:val>
                                        </p:tav>
                                        <p:tav tm="100000">
                                          <p:val>
                                            <p:strVal val="#ppt_x"/>
                                          </p:val>
                                        </p:tav>
                                      </p:tavLst>
                                    </p:anim>
                                    <p:anim calcmode="lin" valueType="num">
                                      <p:cBhvr additive="base">
                                        <p:cTn id="78" dur="5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971600" y="1124744"/>
            <a:ext cx="7344000" cy="517589"/>
          </a:xfrm>
          <a:prstGeom prst="rect">
            <a:avLst/>
          </a:prstGeom>
        </p:spPr>
        <p:txBody>
          <a:bodyPr>
            <a:noAutofit/>
          </a:bodyPr>
          <a:lstStyle/>
          <a:p>
            <a:pPr marR="0" lvl="0" indent="0" defTabSz="457200" fontAlgn="auto">
              <a:lnSpc>
                <a:spcPct val="100000"/>
              </a:lnSpc>
              <a:spcBef>
                <a:spcPct val="0"/>
              </a:spcBef>
              <a:spcAft>
                <a:spcPts val="0"/>
              </a:spcAft>
              <a:buClrTx/>
              <a:buSzTx/>
              <a:defRPr/>
            </a:pPr>
            <a:r>
              <a:rPr kumimoji="1" lang="zh-CN" altLang="en-US" sz="2800" b="1" dirty="0" smtClean="0">
                <a:ln w="3175" cmpd="sng">
                  <a:noFill/>
                </a:ln>
                <a:solidFill>
                  <a:srgbClr val="006600"/>
                </a:solidFill>
                <a:latin typeface="华文新魏" panose="02010800040101010101" pitchFamily="2" charset="-122"/>
                <a:ea typeface="华文新魏" panose="02010800040101010101" pitchFamily="2" charset="-122"/>
              </a:rPr>
              <a:t>档案管理：从实体深入到档案内容</a:t>
            </a:r>
            <a:endParaRPr kumimoji="1" lang="zh-CN" altLang="en-US" sz="2800" b="1" dirty="0">
              <a:ln w="3175" cmpd="sng">
                <a:noFill/>
              </a:ln>
              <a:solidFill>
                <a:srgbClr val="006600"/>
              </a:solidFill>
              <a:latin typeface="华文新魏" panose="02010800040101010101" pitchFamily="2" charset="-122"/>
              <a:ea typeface="华文新魏" panose="02010800040101010101" pitchFamily="2" charset="-122"/>
            </a:endParaRPr>
          </a:p>
        </p:txBody>
      </p:sp>
      <p:sp>
        <p:nvSpPr>
          <p:cNvPr id="95" name="矩形 94"/>
          <p:cNvSpPr/>
          <p:nvPr/>
        </p:nvSpPr>
        <p:spPr>
          <a:xfrm>
            <a:off x="971600" y="2564904"/>
            <a:ext cx="7571303" cy="2308324"/>
          </a:xfrm>
          <a:prstGeom prst="rect">
            <a:avLst/>
          </a:prstGeom>
        </p:spPr>
        <p:txBody>
          <a:bodyPr wrap="none">
            <a:spAutoFit/>
          </a:bodyPr>
          <a:lstStyle/>
          <a:p>
            <a:r>
              <a:rPr lang="zh-CN" altLang="en-US" sz="3600" b="1" dirty="0" smtClean="0">
                <a:latin typeface="华文新魏" panose="02010800040101010101" pitchFamily="2" charset="-122"/>
                <a:ea typeface="华文新魏" panose="02010800040101010101" pitchFamily="2" charset="-122"/>
              </a:rPr>
              <a:t>以档案内容为对象的全生命周期管理</a:t>
            </a:r>
            <a:endParaRPr lang="en-US" altLang="zh-CN" sz="3600" b="1" dirty="0" smtClean="0">
              <a:latin typeface="华文新魏" panose="02010800040101010101" pitchFamily="2" charset="-122"/>
              <a:ea typeface="华文新魏" panose="02010800040101010101" pitchFamily="2" charset="-122"/>
            </a:endParaRPr>
          </a:p>
          <a:p>
            <a:endParaRPr lang="en-US" altLang="zh-CN" sz="3600" b="1" dirty="0" smtClean="0">
              <a:latin typeface="华文新魏" panose="02010800040101010101" pitchFamily="2" charset="-122"/>
              <a:ea typeface="华文新魏" panose="02010800040101010101" pitchFamily="2" charset="-122"/>
            </a:endParaRPr>
          </a:p>
          <a:p>
            <a:r>
              <a:rPr lang="zh-CN" altLang="en-US" sz="3600" b="1" dirty="0">
                <a:latin typeface="华文新魏" panose="02010800040101010101" pitchFamily="2" charset="-122"/>
                <a:ea typeface="华文新魏" panose="02010800040101010101" pitchFamily="2" charset="-122"/>
              </a:rPr>
              <a:t>档案内容的特性包括：</a:t>
            </a:r>
            <a:endParaRPr lang="en-US" altLang="zh-CN" sz="3600" b="1" dirty="0">
              <a:latin typeface="华文新魏" panose="02010800040101010101" pitchFamily="2" charset="-122"/>
              <a:ea typeface="华文新魏" panose="02010800040101010101" pitchFamily="2" charset="-122"/>
            </a:endParaRPr>
          </a:p>
          <a:p>
            <a:r>
              <a:rPr lang="zh-CN" altLang="en-US" sz="3600" b="1" dirty="0">
                <a:latin typeface="华文新魏" panose="02010800040101010101" pitchFamily="2" charset="-122"/>
                <a:ea typeface="华文新魏" panose="02010800040101010101" pitchFamily="2" charset="-122"/>
              </a:rPr>
              <a:t>历史性、原始记录、系统性、完整性</a:t>
            </a:r>
            <a:endParaRPr lang="zh-CN" altLang="en-US" sz="3600" b="1" dirty="0">
              <a:latin typeface="华文新魏" panose="02010800040101010101" pitchFamily="2" charset="-122"/>
              <a:ea typeface="华文新魏" panose="02010800040101010101" pitchFamily="2" charset="-122"/>
            </a:endParaRPr>
          </a:p>
        </p:txBody>
      </p:sp>
      <p:sp>
        <p:nvSpPr>
          <p:cNvPr id="4" name="灯片编号占位符 3"/>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5"/>
                                        </p:tgtEl>
                                        <p:attrNameLst>
                                          <p:attrName>style.visibility</p:attrName>
                                        </p:attrNameLst>
                                      </p:cBhvr>
                                      <p:to>
                                        <p:strVal val="visible"/>
                                      </p:to>
                                    </p:set>
                                    <p:anim calcmode="lin" valueType="num">
                                      <p:cBhvr additive="base">
                                        <p:cTn id="7" dur="500" fill="hold"/>
                                        <p:tgtEl>
                                          <p:spTgt spid="95"/>
                                        </p:tgtEl>
                                        <p:attrNameLst>
                                          <p:attrName>ppt_x</p:attrName>
                                        </p:attrNameLst>
                                      </p:cBhvr>
                                      <p:tavLst>
                                        <p:tav tm="0">
                                          <p:val>
                                            <p:strVal val="0-#ppt_w/2"/>
                                          </p:val>
                                        </p:tav>
                                        <p:tav tm="100000">
                                          <p:val>
                                            <p:strVal val="#ppt_x"/>
                                          </p:val>
                                        </p:tav>
                                      </p:tavLst>
                                    </p:anim>
                                    <p:anim calcmode="lin" valueType="num">
                                      <p:cBhvr additive="base">
                                        <p:cTn id="8" dur="500" fill="hold"/>
                                        <p:tgtEl>
                                          <p:spTgt spid="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直接连接符 56"/>
          <p:cNvCxnSpPr/>
          <p:nvPr/>
        </p:nvCxnSpPr>
        <p:spPr>
          <a:xfrm>
            <a:off x="3039882" y="2359408"/>
            <a:ext cx="0" cy="4308105"/>
          </a:xfrm>
          <a:prstGeom prst="line">
            <a:avLst/>
          </a:prstGeom>
          <a:ln w="381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矩形 57"/>
          <p:cNvSpPr/>
          <p:nvPr/>
        </p:nvSpPr>
        <p:spPr>
          <a:xfrm>
            <a:off x="471649" y="937480"/>
            <a:ext cx="8182310" cy="1421928"/>
          </a:xfrm>
          <a:prstGeom prst="rect">
            <a:avLst/>
          </a:prstGeom>
        </p:spPr>
        <p:txBody>
          <a:bodyPr wrap="square">
            <a:spAutoFit/>
          </a:bodyPr>
          <a:lstStyle/>
          <a:p>
            <a:pPr indent="457200">
              <a:lnSpc>
                <a:spcPct val="120000"/>
              </a:lnSpc>
              <a:defRPr/>
            </a:pPr>
            <a:r>
              <a:rPr lang="zh-CN" altLang="en-US" dirty="0">
                <a:solidFill>
                  <a:schemeClr val="tx2">
                    <a:lumMod val="50000"/>
                  </a:schemeClr>
                </a:solidFill>
                <a:latin typeface="宋体" panose="02010600030101010101" pitchFamily="2" charset="-122"/>
                <a:ea typeface="宋体" panose="02010600030101010101" pitchFamily="2" charset="-122"/>
              </a:rPr>
              <a:t>基于大数据的档案系统通过获取用户的各种信息</a:t>
            </a:r>
            <a:r>
              <a:rPr lang="zh-CN" altLang="en-US" dirty="0" smtClean="0">
                <a:solidFill>
                  <a:schemeClr val="tx2">
                    <a:lumMod val="50000"/>
                  </a:schemeClr>
                </a:solidFill>
                <a:latin typeface="宋体" panose="02010600030101010101" pitchFamily="2" charset="-122"/>
                <a:ea typeface="宋体" panose="02010600030101010101" pitchFamily="2" charset="-122"/>
              </a:rPr>
              <a:t>，充分运用元数据、文本分析、语义分析、关联分析、可视化的技术和方法，对</a:t>
            </a:r>
            <a:r>
              <a:rPr lang="zh-CN" altLang="en-US" dirty="0">
                <a:solidFill>
                  <a:schemeClr val="tx2">
                    <a:lumMod val="50000"/>
                  </a:schemeClr>
                </a:solidFill>
                <a:latin typeface="宋体" panose="02010600030101010101" pitchFamily="2" charset="-122"/>
                <a:ea typeface="宋体" panose="02010600030101010101" pitchFamily="2" charset="-122"/>
              </a:rPr>
              <a:t>用户的行为习惯、思维习惯、背景信息进行标识形成用户标签。通过不断累积用户标签，对标签数据进行分群分类，最终搭建出多个不同应用分析和预测场景；</a:t>
            </a:r>
            <a:endParaRPr lang="en-US" altLang="zh-CN" dirty="0">
              <a:solidFill>
                <a:schemeClr val="tx2">
                  <a:lumMod val="50000"/>
                </a:schemeClr>
              </a:solidFill>
              <a:latin typeface="宋体" panose="02010600030101010101" pitchFamily="2" charset="-122"/>
              <a:ea typeface="宋体" panose="02010600030101010101" pitchFamily="2" charset="-122"/>
            </a:endParaRPr>
          </a:p>
        </p:txBody>
      </p:sp>
      <p:grpSp>
        <p:nvGrpSpPr>
          <p:cNvPr id="62" name="组合 3"/>
          <p:cNvGrpSpPr/>
          <p:nvPr/>
        </p:nvGrpSpPr>
        <p:grpSpPr>
          <a:xfrm>
            <a:off x="579537" y="3175839"/>
            <a:ext cx="2460345" cy="2246971"/>
            <a:chOff x="-1028958" y="2664715"/>
            <a:chExt cx="3772955" cy="2636493"/>
          </a:xfrm>
        </p:grpSpPr>
        <p:pic>
          <p:nvPicPr>
            <p:cNvPr id="63" name="图片 6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7504" y="2664715"/>
              <a:ext cx="2636493" cy="2636493"/>
            </a:xfrm>
            <a:prstGeom prst="rect">
              <a:avLst/>
            </a:prstGeom>
          </p:spPr>
        </p:pic>
        <p:sp>
          <p:nvSpPr>
            <p:cNvPr id="64" name="矩形 63"/>
            <p:cNvSpPr/>
            <p:nvPr/>
          </p:nvSpPr>
          <p:spPr>
            <a:xfrm>
              <a:off x="1137631" y="4604097"/>
              <a:ext cx="596637" cy="584775"/>
            </a:xfrm>
            <a:prstGeom prst="rect">
              <a:avLst/>
            </a:prstGeom>
            <a:noFill/>
          </p:spPr>
          <p:txBody>
            <a:bodyPr wrap="none" lIns="91440" tIns="45720" rIns="91440" bIns="45720">
              <a:spAutoFit/>
            </a:bodyPr>
            <a:lstStyle/>
            <a:p>
              <a:pPr algn="ctr"/>
              <a:r>
                <a:rPr lang="zh-CN" alt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rPr>
                <a:t>①</a:t>
              </a:r>
              <a:endParaRPr lang="zh-CN" alt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endParaRPr>
            </a:p>
          </p:txBody>
        </p:sp>
        <p:sp>
          <p:nvSpPr>
            <p:cNvPr id="65" name="矩形 64"/>
            <p:cNvSpPr/>
            <p:nvPr/>
          </p:nvSpPr>
          <p:spPr>
            <a:xfrm>
              <a:off x="1137630" y="4019322"/>
              <a:ext cx="596637" cy="584775"/>
            </a:xfrm>
            <a:prstGeom prst="rect">
              <a:avLst/>
            </a:prstGeom>
            <a:noFill/>
          </p:spPr>
          <p:txBody>
            <a:bodyPr wrap="none" lIns="91440" tIns="45720" rIns="91440" bIns="45720">
              <a:spAutoFit/>
            </a:bodyPr>
            <a:lstStyle/>
            <a:p>
              <a:pPr algn="ctr"/>
              <a:r>
                <a:rPr lang="zh-CN" altLang="en-US" sz="3200" b="1" dirty="0">
                  <a:ln w="12700">
                    <a:solidFill>
                      <a:schemeClr val="accent5"/>
                    </a:solidFill>
                    <a:prstDash val="solid"/>
                  </a:ln>
                  <a:pattFill prst="ltDnDiag">
                    <a:fgClr>
                      <a:schemeClr val="accent5">
                        <a:lumMod val="60000"/>
                        <a:lumOff val="40000"/>
                      </a:schemeClr>
                    </a:fgClr>
                    <a:bgClr>
                      <a:schemeClr val="bg1"/>
                    </a:bgClr>
                  </a:pattFill>
                  <a:latin typeface="微软雅黑" panose="020B0503020204020204" pitchFamily="34" charset="-122"/>
                  <a:ea typeface="微软雅黑" panose="020B0503020204020204" pitchFamily="34" charset="-122"/>
                </a:rPr>
                <a:t>②</a:t>
              </a:r>
              <a:endParaRPr lang="zh-CN" altLang="en-US" sz="3200" b="1" dirty="0">
                <a:ln w="12700">
                  <a:solidFill>
                    <a:schemeClr val="accent5"/>
                  </a:solidFill>
                  <a:prstDash val="solid"/>
                </a:ln>
                <a:pattFill prst="ltDnDiag">
                  <a:fgClr>
                    <a:schemeClr val="accent5">
                      <a:lumMod val="60000"/>
                      <a:lumOff val="40000"/>
                    </a:schemeClr>
                  </a:fgClr>
                  <a:bgClr>
                    <a:schemeClr val="bg1"/>
                  </a:bgClr>
                </a:pattFill>
                <a:latin typeface="微软雅黑" panose="020B0503020204020204" pitchFamily="34" charset="-122"/>
                <a:ea typeface="微软雅黑" panose="020B0503020204020204" pitchFamily="34" charset="-122"/>
              </a:endParaRPr>
            </a:p>
          </p:txBody>
        </p:sp>
        <p:sp>
          <p:nvSpPr>
            <p:cNvPr id="66" name="矩形 65"/>
            <p:cNvSpPr/>
            <p:nvPr/>
          </p:nvSpPr>
          <p:spPr>
            <a:xfrm>
              <a:off x="1137630" y="3434547"/>
              <a:ext cx="596637" cy="584775"/>
            </a:xfrm>
            <a:prstGeom prst="rect">
              <a:avLst/>
            </a:prstGeom>
            <a:noFill/>
          </p:spPr>
          <p:txBody>
            <a:bodyPr wrap="none" lIns="91440" tIns="45720" rIns="91440" bIns="45720">
              <a:spAutoFit/>
            </a:bodyPr>
            <a:lstStyle/>
            <a:p>
              <a:pPr algn="ctr"/>
              <a:r>
                <a:rPr lang="zh-CN" alt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rPr>
                <a:t>③</a:t>
              </a:r>
              <a:endParaRPr lang="zh-CN" alt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endParaRPr>
            </a:p>
          </p:txBody>
        </p:sp>
        <p:sp>
          <p:nvSpPr>
            <p:cNvPr id="67" name="矩形 66"/>
            <p:cNvSpPr/>
            <p:nvPr/>
          </p:nvSpPr>
          <p:spPr>
            <a:xfrm>
              <a:off x="1134389" y="2858130"/>
              <a:ext cx="596637" cy="584775"/>
            </a:xfrm>
            <a:prstGeom prst="rect">
              <a:avLst/>
            </a:prstGeom>
            <a:noFill/>
          </p:spPr>
          <p:txBody>
            <a:bodyPr wrap="none" lIns="91440" tIns="45720" rIns="91440" bIns="45720">
              <a:spAutoFit/>
            </a:bodyPr>
            <a:lstStyle/>
            <a:p>
              <a:pPr algn="ctr"/>
              <a:r>
                <a:rPr lang="zh-CN" altLang="en-US" sz="3200" b="1" dirty="0">
                  <a:ln w="12700">
                    <a:solidFill>
                      <a:schemeClr val="accent5"/>
                    </a:solidFill>
                    <a:prstDash val="solid"/>
                  </a:ln>
                  <a:pattFill prst="ltDnDiag">
                    <a:fgClr>
                      <a:schemeClr val="accent5">
                        <a:lumMod val="60000"/>
                        <a:lumOff val="40000"/>
                      </a:schemeClr>
                    </a:fgClr>
                    <a:bgClr>
                      <a:schemeClr val="bg1"/>
                    </a:bgClr>
                  </a:pattFill>
                  <a:latin typeface="微软雅黑" panose="020B0503020204020204" pitchFamily="34" charset="-122"/>
                  <a:ea typeface="微软雅黑" panose="020B0503020204020204" pitchFamily="34" charset="-122"/>
                </a:rPr>
                <a:t>④</a:t>
              </a:r>
              <a:endParaRPr lang="zh-CN" altLang="en-US" sz="3200" b="1" dirty="0">
                <a:ln w="12700">
                  <a:solidFill>
                    <a:schemeClr val="accent5"/>
                  </a:solidFill>
                  <a:prstDash val="solid"/>
                </a:ln>
                <a:pattFill prst="ltDnDiag">
                  <a:fgClr>
                    <a:schemeClr val="accent5">
                      <a:lumMod val="60000"/>
                      <a:lumOff val="40000"/>
                    </a:schemeClr>
                  </a:fgClr>
                  <a:bgClr>
                    <a:schemeClr val="bg1"/>
                  </a:bgClr>
                </a:pattFill>
                <a:latin typeface="微软雅黑" panose="020B0503020204020204" pitchFamily="34" charset="-122"/>
                <a:ea typeface="微软雅黑" panose="020B0503020204020204" pitchFamily="34" charset="-122"/>
              </a:endParaRPr>
            </a:p>
          </p:txBody>
        </p:sp>
        <p:sp>
          <p:nvSpPr>
            <p:cNvPr id="68" name="文本框 77"/>
            <p:cNvSpPr txBox="1"/>
            <p:nvPr/>
          </p:nvSpPr>
          <p:spPr>
            <a:xfrm>
              <a:off x="-43001" y="3011353"/>
              <a:ext cx="800219" cy="276998"/>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场景应用</a:t>
              </a:r>
              <a:endParaRPr lang="zh-CN" altLang="en-US" sz="1200" dirty="0">
                <a:latin typeface="微软雅黑" panose="020B0503020204020204" pitchFamily="34" charset="-122"/>
                <a:ea typeface="微软雅黑" panose="020B0503020204020204" pitchFamily="34" charset="-122"/>
              </a:endParaRPr>
            </a:p>
          </p:txBody>
        </p:sp>
        <p:sp>
          <p:nvSpPr>
            <p:cNvPr id="69" name="文本框 78"/>
            <p:cNvSpPr txBox="1"/>
            <p:nvPr/>
          </p:nvSpPr>
          <p:spPr>
            <a:xfrm>
              <a:off x="-295467" y="3597630"/>
              <a:ext cx="800219" cy="276998"/>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分群分类</a:t>
              </a:r>
              <a:endParaRPr lang="zh-CN" altLang="en-US" sz="1200" dirty="0">
                <a:latin typeface="微软雅黑" panose="020B0503020204020204" pitchFamily="34" charset="-122"/>
                <a:ea typeface="微软雅黑" panose="020B0503020204020204" pitchFamily="34" charset="-122"/>
              </a:endParaRPr>
            </a:p>
          </p:txBody>
        </p:sp>
        <p:sp>
          <p:nvSpPr>
            <p:cNvPr id="70" name="文本框 79"/>
            <p:cNvSpPr txBox="1"/>
            <p:nvPr/>
          </p:nvSpPr>
          <p:spPr>
            <a:xfrm>
              <a:off x="-590754" y="4151944"/>
              <a:ext cx="938940" cy="325018"/>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用户标签</a:t>
              </a:r>
              <a:endParaRPr lang="zh-CN" altLang="en-US" sz="1200" dirty="0">
                <a:latin typeface="微软雅黑" panose="020B0503020204020204" pitchFamily="34" charset="-122"/>
                <a:ea typeface="微软雅黑" panose="020B0503020204020204" pitchFamily="34" charset="-122"/>
              </a:endParaRPr>
            </a:p>
          </p:txBody>
        </p:sp>
        <p:sp>
          <p:nvSpPr>
            <p:cNvPr id="71" name="文本框 80"/>
            <p:cNvSpPr txBox="1"/>
            <p:nvPr/>
          </p:nvSpPr>
          <p:spPr>
            <a:xfrm>
              <a:off x="-1028958" y="4743380"/>
              <a:ext cx="800219" cy="276998"/>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信息获取</a:t>
              </a:r>
              <a:endParaRPr lang="zh-CN" altLang="en-US" sz="1200" dirty="0">
                <a:latin typeface="微软雅黑" panose="020B0503020204020204" pitchFamily="34" charset="-122"/>
                <a:ea typeface="微软雅黑" panose="020B0503020204020204" pitchFamily="34" charset="-122"/>
              </a:endParaRPr>
            </a:p>
          </p:txBody>
        </p:sp>
      </p:grpSp>
      <p:sp>
        <p:nvSpPr>
          <p:cNvPr id="3" name="矩形 2"/>
          <p:cNvSpPr/>
          <p:nvPr/>
        </p:nvSpPr>
        <p:spPr>
          <a:xfrm>
            <a:off x="3733672" y="4653994"/>
            <a:ext cx="2070270" cy="2043871"/>
          </a:xfrm>
          <a:prstGeom prst="rect">
            <a:avLst/>
          </a:prstGeom>
          <a:solidFill>
            <a:schemeClr val="bg2"/>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4028015" y="4490552"/>
            <a:ext cx="1551526" cy="1030331"/>
            <a:chOff x="893018" y="1173227"/>
            <a:chExt cx="3035329" cy="2015690"/>
          </a:xfrm>
        </p:grpSpPr>
        <p:grpSp>
          <p:nvGrpSpPr>
            <p:cNvPr id="5" name="组合 44"/>
            <p:cNvGrpSpPr/>
            <p:nvPr/>
          </p:nvGrpSpPr>
          <p:grpSpPr>
            <a:xfrm>
              <a:off x="893018" y="1610881"/>
              <a:ext cx="3035326" cy="1578036"/>
              <a:chOff x="1509479" y="1911775"/>
              <a:chExt cx="3035326" cy="1578036"/>
            </a:xfrm>
          </p:grpSpPr>
          <p:grpSp>
            <p:nvGrpSpPr>
              <p:cNvPr id="7" name="组合 43"/>
              <p:cNvGrpSpPr/>
              <p:nvPr/>
            </p:nvGrpSpPr>
            <p:grpSpPr>
              <a:xfrm>
                <a:off x="1967112" y="1911775"/>
                <a:ext cx="2577693" cy="1578036"/>
                <a:chOff x="461488" y="1635663"/>
                <a:chExt cx="2577693" cy="1578036"/>
              </a:xfrm>
            </p:grpSpPr>
            <p:grpSp>
              <p:nvGrpSpPr>
                <p:cNvPr id="9" name="组合 27"/>
                <p:cNvGrpSpPr/>
                <p:nvPr/>
              </p:nvGrpSpPr>
              <p:grpSpPr>
                <a:xfrm>
                  <a:off x="539550" y="1686753"/>
                  <a:ext cx="2499631" cy="1420011"/>
                  <a:chOff x="1249965" y="2168456"/>
                  <a:chExt cx="2343739" cy="1331448"/>
                </a:xfrm>
              </p:grpSpPr>
              <p:sp>
                <p:nvSpPr>
                  <p:cNvPr id="11" name="内容占位符 2"/>
                  <p:cNvSpPr txBox="1"/>
                  <p:nvPr/>
                </p:nvSpPr>
                <p:spPr>
                  <a:xfrm>
                    <a:off x="2708356" y="2860363"/>
                    <a:ext cx="601084" cy="19844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Unicode MS" panose="020B0604020202020204" charset="-122"/>
                        <a:ea typeface="Arial Unicode MS" panose="020B0604020202020204" charset="-122"/>
                        <a:cs typeface="Arial Unicode MS" panose="020B0604020202020204" charset="-122"/>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Unicode MS" panose="020B0604020202020204" charset="-122"/>
                        <a:ea typeface="Arial Unicode MS" panose="020B0604020202020204" charset="-122"/>
                        <a:cs typeface="Arial Unicode MS" panose="020B0604020202020204" charset="-122"/>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Unicode MS" panose="020B0604020202020204" charset="-122"/>
                        <a:ea typeface="Arial Unicode MS" panose="020B0604020202020204" charset="-122"/>
                        <a:cs typeface="Arial Unicode MS" panose="020B0604020202020204" charset="-122"/>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Unicode MS" panose="020B0604020202020204" charset="-122"/>
                        <a:ea typeface="Arial Unicode MS" panose="020B0604020202020204" charset="-122"/>
                        <a:cs typeface="Arial Unicode MS" panose="020B0604020202020204" charset="-122"/>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Unicode MS" panose="020B0604020202020204" charset="-122"/>
                        <a:ea typeface="Arial Unicode MS" panose="020B0604020202020204" charset="-122"/>
                        <a:cs typeface="Arial Unicode MS" panose="020B060402020202020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zh-CN" altLang="en-US" sz="400" b="1" dirty="0">
                        <a:solidFill>
                          <a:schemeClr val="tx1">
                            <a:lumMod val="50000"/>
                            <a:lumOff val="50000"/>
                          </a:schemeClr>
                        </a:solidFill>
                        <a:latin typeface="微软雅黑" panose="020B0503020204020204" pitchFamily="34" charset="-122"/>
                        <a:ea typeface="微软雅黑" panose="020B0503020204020204" pitchFamily="34" charset="-122"/>
                      </a:rPr>
                      <a:t>微信</a:t>
                    </a:r>
                    <a:endParaRPr lang="zh-CN" altLang="en-US" sz="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2" name="Picture 2"/>
                  <p:cNvPicPr>
                    <a:picLocks noChangeAspect="1" noChangeArrowheads="1"/>
                  </p:cNvPicPr>
                  <p:nvPr/>
                </p:nvPicPr>
                <p:blipFill rotWithShape="1">
                  <a:blip r:embed="rId2" cstate="print"/>
                  <a:srcRect l="17778" r="20347"/>
                  <a:stretch>
                    <a:fillRect/>
                  </a:stretch>
                </p:blipFill>
                <p:spPr bwMode="auto">
                  <a:xfrm>
                    <a:off x="2874164" y="2376404"/>
                    <a:ext cx="442764" cy="420353"/>
                  </a:xfrm>
                  <a:prstGeom prst="rect">
                    <a:avLst/>
                  </a:prstGeom>
                  <a:noFill/>
                  <a:ln>
                    <a:noFill/>
                  </a:ln>
                  <a:effectLst>
                    <a:prstShdw prst="shdw17" dist="17961" dir="2700000">
                      <a:schemeClr val="accent1">
                        <a:gamma/>
                        <a:shade val="60000"/>
                        <a:invGamma/>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prstDash val="solid"/>
                        <a:miter lim="800000"/>
                        <a:headEnd/>
                        <a:tailEnd/>
                      </a14:hiddenLine>
                    </a:ext>
                  </a:extLst>
                </p:spPr>
              </p:pic>
              <p:sp>
                <p:nvSpPr>
                  <p:cNvPr id="13" name="内容占位符 2"/>
                  <p:cNvSpPr txBox="1"/>
                  <p:nvPr/>
                </p:nvSpPr>
                <p:spPr bwMode="auto">
                  <a:xfrm>
                    <a:off x="2659156" y="2168456"/>
                    <a:ext cx="934548" cy="19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9pPr>
                  </a:lstStyle>
                  <a:p>
                    <a:pPr algn="ctr">
                      <a:spcBef>
                        <a:spcPct val="20000"/>
                      </a:spcBef>
                      <a:buClr>
                        <a:schemeClr val="folHlink"/>
                      </a:buClr>
                      <a:buSzPct val="60000"/>
                      <a:buFont typeface="Wingdings" panose="05000000000000000000" pitchFamily="2" charset="2"/>
                      <a:buNone/>
                    </a:pPr>
                    <a:r>
                      <a:rPr lang="zh-CN" altLang="en-US" sz="400" b="1" dirty="0">
                        <a:solidFill>
                          <a:schemeClr val="tx1">
                            <a:lumMod val="50000"/>
                            <a:lumOff val="50000"/>
                          </a:schemeClr>
                        </a:solidFill>
                        <a:latin typeface="微软雅黑" panose="020B0503020204020204" pitchFamily="34" charset="-122"/>
                        <a:ea typeface="微软雅黑" panose="020B0503020204020204" pitchFamily="34" charset="-122"/>
                      </a:rPr>
                      <a:t>网站</a:t>
                    </a:r>
                    <a:endParaRPr lang="zh-CN" altLang="en-US" sz="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4"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12740" y="3060425"/>
                    <a:ext cx="251858" cy="439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kx="-3284103" algn="br" rotWithShape="0">
                            <a:srgbClr val="008965">
                              <a:alpha val="50000"/>
                            </a:srgbClr>
                          </a:outerShdw>
                        </a:effectLst>
                      </a14:hiddenEffects>
                    </a:ext>
                  </a:extLst>
                </p:spPr>
              </p:pic>
              <p:pic>
                <p:nvPicPr>
                  <p:cNvPr id="15" name="图片 14"/>
                  <p:cNvPicPr>
                    <a:picLocks noChangeAspect="1"/>
                  </p:cNvPicPr>
                  <p:nvPr/>
                </p:nvPicPr>
                <p:blipFill>
                  <a:blip r:embed="rId4" cstate="print"/>
                  <a:stretch>
                    <a:fillRect/>
                  </a:stretch>
                </p:blipFill>
                <p:spPr>
                  <a:xfrm>
                    <a:off x="2708356" y="3087365"/>
                    <a:ext cx="424716" cy="356697"/>
                  </a:xfrm>
                  <a:prstGeom prst="rect">
                    <a:avLst/>
                  </a:prstGeom>
                </p:spPr>
              </p:pic>
              <p:sp>
                <p:nvSpPr>
                  <p:cNvPr id="16" name="内容占位符 2"/>
                  <p:cNvSpPr txBox="1"/>
                  <p:nvPr/>
                </p:nvSpPr>
                <p:spPr>
                  <a:xfrm>
                    <a:off x="2139473" y="2850616"/>
                    <a:ext cx="558066" cy="194183"/>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Unicode MS" panose="020B0604020202020204" charset="-122"/>
                        <a:ea typeface="Arial Unicode MS" panose="020B0604020202020204" charset="-122"/>
                        <a:cs typeface="Arial Unicode MS" panose="020B0604020202020204" charset="-122"/>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Unicode MS" panose="020B0604020202020204" charset="-122"/>
                        <a:ea typeface="Arial Unicode MS" panose="020B0604020202020204" charset="-122"/>
                        <a:cs typeface="Arial Unicode MS" panose="020B0604020202020204" charset="-122"/>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Unicode MS" panose="020B0604020202020204" charset="-122"/>
                        <a:ea typeface="Arial Unicode MS" panose="020B0604020202020204" charset="-122"/>
                        <a:cs typeface="Arial Unicode MS" panose="020B0604020202020204" charset="-122"/>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Unicode MS" panose="020B0604020202020204" charset="-122"/>
                        <a:ea typeface="Arial Unicode MS" panose="020B0604020202020204" charset="-122"/>
                        <a:cs typeface="Arial Unicode MS" panose="020B0604020202020204" charset="-122"/>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Unicode MS" panose="020B0604020202020204" charset="-122"/>
                        <a:ea typeface="Arial Unicode MS" panose="020B0604020202020204" charset="-122"/>
                        <a:cs typeface="Arial Unicode MS" panose="020B060402020202020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zh-CN" altLang="en-US" sz="400" b="1" dirty="0">
                        <a:solidFill>
                          <a:schemeClr val="tx1">
                            <a:lumMod val="50000"/>
                            <a:lumOff val="50000"/>
                          </a:schemeClr>
                        </a:solidFill>
                        <a:latin typeface="微软雅黑" panose="020B0503020204020204" pitchFamily="34" charset="-122"/>
                        <a:ea typeface="微软雅黑" panose="020B0503020204020204" pitchFamily="34" charset="-122"/>
                      </a:rPr>
                      <a:t>掌厅</a:t>
                    </a:r>
                    <a:endParaRPr lang="zh-CN" altLang="en-US" sz="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7"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00947" y="2473518"/>
                    <a:ext cx="354763" cy="208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内容占位符 2"/>
                  <p:cNvSpPr txBox="1"/>
                  <p:nvPr/>
                </p:nvSpPr>
                <p:spPr bwMode="auto">
                  <a:xfrm>
                    <a:off x="1249965" y="2190737"/>
                    <a:ext cx="516746" cy="19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9pPr>
                  </a:lstStyle>
                  <a:p>
                    <a:pPr>
                      <a:spcBef>
                        <a:spcPct val="20000"/>
                      </a:spcBef>
                      <a:buClr>
                        <a:schemeClr val="folHlink"/>
                      </a:buClr>
                      <a:buSzPct val="60000"/>
                      <a:buFont typeface="Wingdings" panose="05000000000000000000" pitchFamily="2" charset="2"/>
                      <a:buNone/>
                    </a:pPr>
                    <a:r>
                      <a:rPr lang="zh-CN" altLang="en-US" sz="400" b="1" dirty="0">
                        <a:solidFill>
                          <a:schemeClr val="tx1">
                            <a:lumMod val="50000"/>
                            <a:lumOff val="50000"/>
                          </a:schemeClr>
                        </a:solidFill>
                        <a:latin typeface="微软雅黑" panose="020B0503020204020204" pitchFamily="34" charset="-122"/>
                        <a:ea typeface="微软雅黑" panose="020B0503020204020204" pitchFamily="34" charset="-122"/>
                      </a:rPr>
                      <a:t>电话</a:t>
                    </a:r>
                    <a:endParaRPr lang="zh-CN" altLang="en-US" sz="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内容占位符 2"/>
                  <p:cNvSpPr txBox="1"/>
                  <p:nvPr/>
                </p:nvSpPr>
                <p:spPr bwMode="auto">
                  <a:xfrm>
                    <a:off x="1769219" y="2168456"/>
                    <a:ext cx="516746" cy="19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9pPr>
                  </a:lstStyle>
                  <a:p>
                    <a:pPr>
                      <a:spcBef>
                        <a:spcPct val="20000"/>
                      </a:spcBef>
                      <a:buClr>
                        <a:schemeClr val="folHlink"/>
                      </a:buClr>
                      <a:buSzPct val="60000"/>
                      <a:buFont typeface="Wingdings" panose="05000000000000000000" pitchFamily="2" charset="2"/>
                      <a:buNone/>
                    </a:pPr>
                    <a:r>
                      <a:rPr lang="en-US" altLang="zh-CN" sz="400" b="1" dirty="0">
                        <a:solidFill>
                          <a:schemeClr val="tx1">
                            <a:lumMod val="50000"/>
                            <a:lumOff val="50000"/>
                          </a:schemeClr>
                        </a:solidFill>
                        <a:latin typeface="微软雅黑" panose="020B0503020204020204" pitchFamily="34" charset="-122"/>
                        <a:ea typeface="微软雅黑" panose="020B0503020204020204" pitchFamily="34" charset="-122"/>
                      </a:rPr>
                      <a:t>QQ</a:t>
                    </a:r>
                    <a:endParaRPr lang="zh-CN" altLang="en-US" sz="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内容占位符 2"/>
                  <p:cNvSpPr txBox="1"/>
                  <p:nvPr/>
                </p:nvSpPr>
                <p:spPr bwMode="auto">
                  <a:xfrm>
                    <a:off x="2230333" y="2179315"/>
                    <a:ext cx="516746" cy="197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panose="020B0604020202020204" pitchFamily="34" charset="0"/>
                        <a:ea typeface="宋体" panose="02010600030101010101" pitchFamily="2" charset="-122"/>
                      </a:defRPr>
                    </a:lvl1pPr>
                    <a:lvl2pPr marL="742950" indent="-285750" eaLnBrk="0" hangingPunct="0">
                      <a:defRPr sz="1400">
                        <a:solidFill>
                          <a:schemeClr val="tx1"/>
                        </a:solidFill>
                        <a:latin typeface="Arial" panose="020B0604020202020204" pitchFamily="34" charset="0"/>
                        <a:ea typeface="宋体" panose="02010600030101010101" pitchFamily="2" charset="-122"/>
                      </a:defRPr>
                    </a:lvl2pPr>
                    <a:lvl3pPr marL="1143000" indent="-228600" eaLnBrk="0" hangingPunct="0">
                      <a:defRPr sz="1400">
                        <a:solidFill>
                          <a:schemeClr val="tx1"/>
                        </a:solidFill>
                        <a:latin typeface="Arial" panose="020B0604020202020204" pitchFamily="34" charset="0"/>
                        <a:ea typeface="宋体" panose="02010600030101010101" pitchFamily="2" charset="-122"/>
                      </a:defRPr>
                    </a:lvl3pPr>
                    <a:lvl4pPr marL="1600200" indent="-228600" eaLnBrk="0" hangingPunct="0">
                      <a:defRPr sz="1400">
                        <a:solidFill>
                          <a:schemeClr val="tx1"/>
                        </a:solidFill>
                        <a:latin typeface="Arial" panose="020B0604020202020204" pitchFamily="34" charset="0"/>
                        <a:ea typeface="宋体" panose="02010600030101010101" pitchFamily="2" charset="-122"/>
                      </a:defRPr>
                    </a:lvl4pPr>
                    <a:lvl5pPr marL="2057400" indent="-228600" eaLnBrk="0" hangingPunct="0">
                      <a:defRPr sz="14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50000"/>
                      </a:spcBef>
                      <a:spcAft>
                        <a:spcPct val="0"/>
                      </a:spcAft>
                      <a:defRPr sz="1400">
                        <a:solidFill>
                          <a:schemeClr val="tx1"/>
                        </a:solidFill>
                        <a:latin typeface="Arial" panose="020B0604020202020204" pitchFamily="34" charset="0"/>
                        <a:ea typeface="宋体" panose="02010600030101010101" pitchFamily="2" charset="-122"/>
                      </a:defRPr>
                    </a:lvl9pPr>
                  </a:lstStyle>
                  <a:p>
                    <a:pPr>
                      <a:spcBef>
                        <a:spcPct val="20000"/>
                      </a:spcBef>
                      <a:buClr>
                        <a:schemeClr val="folHlink"/>
                      </a:buClr>
                      <a:buSzPct val="60000"/>
                      <a:buFont typeface="Wingdings" panose="05000000000000000000" pitchFamily="2" charset="2"/>
                      <a:buNone/>
                    </a:pPr>
                    <a:r>
                      <a:rPr lang="zh-CN" altLang="en-US" sz="400" b="1" dirty="0">
                        <a:solidFill>
                          <a:schemeClr val="tx1">
                            <a:lumMod val="50000"/>
                            <a:lumOff val="50000"/>
                          </a:schemeClr>
                        </a:solidFill>
                        <a:latin typeface="微软雅黑" panose="020B0503020204020204" pitchFamily="34" charset="-122"/>
                        <a:ea typeface="微软雅黑" panose="020B0503020204020204" pitchFamily="34" charset="-122"/>
                      </a:rPr>
                      <a:t>短信</a:t>
                    </a:r>
                    <a:endParaRPr lang="zh-CN" altLang="en-US" sz="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内容占位符 2"/>
                  <p:cNvSpPr txBox="1"/>
                  <p:nvPr/>
                </p:nvSpPr>
                <p:spPr>
                  <a:xfrm>
                    <a:off x="1504202" y="2851864"/>
                    <a:ext cx="901045" cy="198447"/>
                  </a:xfrm>
                  <a:prstGeom prst="rect">
                    <a:avLst/>
                  </a:prstGeom>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Arial Unicode MS" panose="020B0604020202020204" charset="-122"/>
                        <a:ea typeface="Arial Unicode MS" panose="020B0604020202020204" charset="-122"/>
                        <a:cs typeface="Arial Unicode MS" panose="020B0604020202020204" charset="-122"/>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Unicode MS" panose="020B0604020202020204" charset="-122"/>
                        <a:ea typeface="Arial Unicode MS" panose="020B0604020202020204" charset="-122"/>
                        <a:cs typeface="Arial Unicode MS" panose="020B0604020202020204" charset="-122"/>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Unicode MS" panose="020B0604020202020204" charset="-122"/>
                        <a:ea typeface="Arial Unicode MS" panose="020B0604020202020204" charset="-122"/>
                        <a:cs typeface="Arial Unicode MS" panose="020B0604020202020204" charset="-122"/>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Unicode MS" panose="020B0604020202020204" charset="-122"/>
                        <a:ea typeface="Arial Unicode MS" panose="020B0604020202020204" charset="-122"/>
                        <a:cs typeface="Arial Unicode MS" panose="020B0604020202020204" charset="-122"/>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Unicode MS" panose="020B0604020202020204" charset="-122"/>
                        <a:ea typeface="Arial Unicode MS" panose="020B0604020202020204" charset="-122"/>
                        <a:cs typeface="Arial Unicode MS" panose="020B0604020202020204"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r>
                      <a:rPr lang="zh-CN" altLang="en-US" sz="400" b="1" dirty="0">
                        <a:solidFill>
                          <a:schemeClr val="tx1">
                            <a:lumMod val="50000"/>
                            <a:lumOff val="50000"/>
                          </a:schemeClr>
                        </a:solidFill>
                        <a:latin typeface="微软雅黑" panose="020B0503020204020204" pitchFamily="34" charset="-122"/>
                        <a:ea typeface="微软雅黑" panose="020B0503020204020204" pitchFamily="34" charset="-122"/>
                      </a:rPr>
                      <a:t>邮件</a:t>
                    </a:r>
                    <a:endParaRPr lang="zh-CN" altLang="en-US" sz="4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22" name="Picture 2"/>
                  <p:cNvPicPr>
                    <a:picLocks noChangeAspect="1" noChangeArrowheads="1"/>
                  </p:cNvPicPr>
                  <p:nvPr/>
                </p:nvPicPr>
                <p:blipFill>
                  <a:blip r:embed="rId6" cstate="print"/>
                  <a:srcRect/>
                  <a:stretch>
                    <a:fillRect/>
                  </a:stretch>
                </p:blipFill>
                <p:spPr bwMode="auto">
                  <a:xfrm>
                    <a:off x="1786799" y="2396083"/>
                    <a:ext cx="332191" cy="349532"/>
                  </a:xfrm>
                  <a:prstGeom prst="rect">
                    <a:avLst/>
                  </a:prstGeom>
                  <a:noFill/>
                  <a:ln w="9525">
                    <a:noFill/>
                    <a:miter lim="800000"/>
                    <a:headEnd/>
                    <a:tailEnd/>
                  </a:ln>
                </p:spPr>
              </p:pic>
              <p:pic>
                <p:nvPicPr>
                  <p:cNvPr id="23" name="Picture 4" descr="http://pic.58pic.com/58pic/15/02/73/51M58PICNrz_1024.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2136747" y="2417405"/>
                    <a:ext cx="522409" cy="377130"/>
                  </a:xfrm>
                  <a:prstGeom prst="rect">
                    <a:avLst/>
                  </a:prstGeom>
                  <a:noFill/>
                </p:spPr>
              </p:pic>
              <p:pic>
                <p:nvPicPr>
                  <p:cNvPr id="24" name="Picture 5"/>
                  <p:cNvPicPr>
                    <a:picLocks noChangeAspect="1" noChangeArrowheads="1"/>
                  </p:cNvPicPr>
                  <p:nvPr/>
                </p:nvPicPr>
                <p:blipFill>
                  <a:blip r:embed="rId8" cstate="print"/>
                  <a:srcRect/>
                  <a:stretch>
                    <a:fillRect/>
                  </a:stretch>
                </p:blipFill>
                <p:spPr bwMode="auto">
                  <a:xfrm>
                    <a:off x="1503487" y="3108223"/>
                    <a:ext cx="454437" cy="360897"/>
                  </a:xfrm>
                  <a:prstGeom prst="rect">
                    <a:avLst/>
                  </a:prstGeom>
                  <a:noFill/>
                  <a:ln w="9525">
                    <a:noFill/>
                    <a:miter lim="800000"/>
                    <a:headEnd/>
                    <a:tailEnd/>
                  </a:ln>
                </p:spPr>
              </p:pic>
            </p:grpSp>
            <p:sp>
              <p:nvSpPr>
                <p:cNvPr id="10" name="矩形 9"/>
                <p:cNvSpPr/>
                <p:nvPr/>
              </p:nvSpPr>
              <p:spPr>
                <a:xfrm>
                  <a:off x="461488" y="1635663"/>
                  <a:ext cx="2533355" cy="1578036"/>
                </a:xfrm>
                <a:prstGeom prst="rect">
                  <a:avLst/>
                </a:prstGeom>
                <a:no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700"/>
                </a:p>
              </p:txBody>
            </p:sp>
          </p:grpSp>
          <p:pic>
            <p:nvPicPr>
              <p:cNvPr id="8" name="图片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09479" y="2098789"/>
                <a:ext cx="959244" cy="959246"/>
              </a:xfrm>
              <a:prstGeom prst="rect">
                <a:avLst/>
              </a:prstGeom>
            </p:spPr>
          </p:pic>
        </p:grpSp>
        <p:sp>
          <p:nvSpPr>
            <p:cNvPr id="6" name="文本框 47"/>
            <p:cNvSpPr txBox="1"/>
            <p:nvPr/>
          </p:nvSpPr>
          <p:spPr>
            <a:xfrm>
              <a:off x="1939253" y="1173227"/>
              <a:ext cx="1465156" cy="511801"/>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外部信息</a:t>
              </a:r>
              <a:endParaRPr lang="zh-CN" altLang="en-US" sz="1100" dirty="0">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3340321" y="2392876"/>
            <a:ext cx="2372762" cy="1903620"/>
            <a:chOff x="5590689" y="2305838"/>
            <a:chExt cx="3097118" cy="2484757"/>
          </a:xfrm>
        </p:grpSpPr>
        <p:grpSp>
          <p:nvGrpSpPr>
            <p:cNvPr id="26" name="组合 49"/>
            <p:cNvGrpSpPr/>
            <p:nvPr/>
          </p:nvGrpSpPr>
          <p:grpSpPr>
            <a:xfrm>
              <a:off x="6219648" y="2305838"/>
              <a:ext cx="2468159" cy="2484757"/>
              <a:chOff x="4552704" y="1232895"/>
              <a:chExt cx="2468159" cy="2484757"/>
            </a:xfrm>
          </p:grpSpPr>
          <p:grpSp>
            <p:nvGrpSpPr>
              <p:cNvPr id="28" name="组合 46"/>
              <p:cNvGrpSpPr/>
              <p:nvPr/>
            </p:nvGrpSpPr>
            <p:grpSpPr>
              <a:xfrm>
                <a:off x="4552704" y="1600593"/>
                <a:ext cx="2468159" cy="2117059"/>
                <a:chOff x="4563464" y="1372751"/>
                <a:chExt cx="2468159" cy="2117059"/>
              </a:xfrm>
            </p:grpSpPr>
            <p:grpSp>
              <p:nvGrpSpPr>
                <p:cNvPr id="30" name="组合 24"/>
                <p:cNvGrpSpPr/>
                <p:nvPr/>
              </p:nvGrpSpPr>
              <p:grpSpPr>
                <a:xfrm>
                  <a:off x="4938465" y="1549741"/>
                  <a:ext cx="1815758" cy="1834127"/>
                  <a:chOff x="5959111" y="1390804"/>
                  <a:chExt cx="2238103" cy="2260741"/>
                </a:xfrm>
              </p:grpSpPr>
              <p:pic>
                <p:nvPicPr>
                  <p:cNvPr id="32" name="图片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59111" y="1390804"/>
                    <a:ext cx="609740" cy="609739"/>
                  </a:xfrm>
                  <a:prstGeom prst="rect">
                    <a:avLst/>
                  </a:prstGeom>
                </p:spPr>
              </p:pic>
              <p:pic>
                <p:nvPicPr>
                  <p:cNvPr id="33" name="图片 3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59111" y="3037002"/>
                    <a:ext cx="609739" cy="609739"/>
                  </a:xfrm>
                  <a:prstGeom prst="rect">
                    <a:avLst/>
                  </a:prstGeom>
                </p:spPr>
              </p:pic>
              <p:pic>
                <p:nvPicPr>
                  <p:cNvPr id="34" name="图片 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59111" y="2213904"/>
                    <a:ext cx="609740" cy="609739"/>
                  </a:xfrm>
                  <a:prstGeom prst="rect">
                    <a:avLst/>
                  </a:prstGeom>
                </p:spPr>
              </p:pic>
              <p:grpSp>
                <p:nvGrpSpPr>
                  <p:cNvPr id="35" name="组合 17"/>
                  <p:cNvGrpSpPr/>
                  <p:nvPr/>
                </p:nvGrpSpPr>
                <p:grpSpPr>
                  <a:xfrm>
                    <a:off x="6535175" y="1639750"/>
                    <a:ext cx="1657971" cy="396142"/>
                    <a:chOff x="6509000" y="1542779"/>
                    <a:chExt cx="1657971" cy="396142"/>
                  </a:xfrm>
                </p:grpSpPr>
                <p:sp>
                  <p:nvSpPr>
                    <p:cNvPr id="42" name="文本框 5"/>
                    <p:cNvSpPr txBox="1"/>
                    <p:nvPr/>
                  </p:nvSpPr>
                  <p:spPr>
                    <a:xfrm>
                      <a:off x="6554234" y="1542779"/>
                      <a:ext cx="1535052" cy="396142"/>
                    </a:xfrm>
                    <a:prstGeom prst="rect">
                      <a:avLst/>
                    </a:prstGeom>
                    <a:noFill/>
                  </p:spPr>
                  <p:txBody>
                    <a:bodyPr wrap="non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历史搜索信息</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3" name="直接连接符 42"/>
                    <p:cNvCxnSpPr/>
                    <p:nvPr/>
                  </p:nvCxnSpPr>
                  <p:spPr>
                    <a:xfrm>
                      <a:off x="6509000" y="1903572"/>
                      <a:ext cx="1657971" cy="0"/>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36" name="组合 18"/>
                  <p:cNvGrpSpPr/>
                  <p:nvPr/>
                </p:nvGrpSpPr>
                <p:grpSpPr>
                  <a:xfrm>
                    <a:off x="6539243" y="2432835"/>
                    <a:ext cx="1657971" cy="396142"/>
                    <a:chOff x="6509000" y="1542779"/>
                    <a:chExt cx="1657971" cy="396142"/>
                  </a:xfrm>
                </p:grpSpPr>
                <p:sp>
                  <p:nvSpPr>
                    <p:cNvPr id="40" name="文本框 19"/>
                    <p:cNvSpPr txBox="1"/>
                    <p:nvPr/>
                  </p:nvSpPr>
                  <p:spPr>
                    <a:xfrm>
                      <a:off x="6550165" y="1542779"/>
                      <a:ext cx="1535052" cy="396142"/>
                    </a:xfrm>
                    <a:prstGeom prst="rect">
                      <a:avLst/>
                    </a:prstGeom>
                    <a:noFill/>
                  </p:spPr>
                  <p:txBody>
                    <a:bodyPr wrap="non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用户关心问题</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6509000" y="1903572"/>
                      <a:ext cx="1657971" cy="0"/>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nvGrpSpPr>
                  <p:cNvPr id="37" name="组合 21"/>
                  <p:cNvGrpSpPr/>
                  <p:nvPr/>
                </p:nvGrpSpPr>
                <p:grpSpPr>
                  <a:xfrm>
                    <a:off x="6539243" y="3255403"/>
                    <a:ext cx="1657971" cy="396142"/>
                    <a:chOff x="6509000" y="1542779"/>
                    <a:chExt cx="1657971" cy="396142"/>
                  </a:xfrm>
                </p:grpSpPr>
                <p:sp>
                  <p:nvSpPr>
                    <p:cNvPr id="38" name="文本框 22"/>
                    <p:cNvSpPr txBox="1"/>
                    <p:nvPr/>
                  </p:nvSpPr>
                  <p:spPr>
                    <a:xfrm>
                      <a:off x="6727680" y="1542779"/>
                      <a:ext cx="1328728" cy="396142"/>
                    </a:xfrm>
                    <a:prstGeom prst="rect">
                      <a:avLst/>
                    </a:prstGeom>
                    <a:noFill/>
                  </p:spPr>
                  <p:txBody>
                    <a:bodyPr wrap="none" rtlCol="0">
                      <a:spAutoFit/>
                    </a:bodyPr>
                    <a:lstStyle/>
                    <a:p>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曾搜索时间</a:t>
                      </a:r>
                      <a:endPar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39" name="直接连接符 38"/>
                    <p:cNvCxnSpPr/>
                    <p:nvPr/>
                  </p:nvCxnSpPr>
                  <p:spPr>
                    <a:xfrm>
                      <a:off x="6509000" y="1903572"/>
                      <a:ext cx="1657971" cy="0"/>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grpSp>
            </p:grpSp>
            <p:sp>
              <p:nvSpPr>
                <p:cNvPr id="31" name="矩形 30"/>
                <p:cNvSpPr/>
                <p:nvPr/>
              </p:nvSpPr>
              <p:spPr>
                <a:xfrm>
                  <a:off x="4563464" y="1372751"/>
                  <a:ext cx="2468159" cy="21170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29" name="文本框 48"/>
              <p:cNvSpPr txBox="1"/>
              <p:nvPr/>
            </p:nvSpPr>
            <p:spPr>
              <a:xfrm>
                <a:off x="5322990" y="1232895"/>
                <a:ext cx="1044510" cy="361561"/>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用户标签</a:t>
                </a:r>
                <a:endParaRPr lang="zh-CN" altLang="en-US" sz="1200" dirty="0">
                  <a:latin typeface="微软雅黑" panose="020B0503020204020204" pitchFamily="34" charset="-122"/>
                  <a:ea typeface="微软雅黑" panose="020B0503020204020204" pitchFamily="34" charset="-122"/>
                </a:endParaRPr>
              </a:p>
            </p:txBody>
          </p:sp>
        </p:grpSp>
        <p:pic>
          <p:nvPicPr>
            <p:cNvPr id="27" name="图片 2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590689" y="3187036"/>
              <a:ext cx="986933" cy="986933"/>
            </a:xfrm>
            <a:prstGeom prst="rect">
              <a:avLst/>
            </a:prstGeom>
          </p:spPr>
        </p:pic>
      </p:grpSp>
      <p:grpSp>
        <p:nvGrpSpPr>
          <p:cNvPr id="44" name="组合 43"/>
          <p:cNvGrpSpPr/>
          <p:nvPr/>
        </p:nvGrpSpPr>
        <p:grpSpPr>
          <a:xfrm>
            <a:off x="6660667" y="2425873"/>
            <a:ext cx="1228200" cy="1431015"/>
            <a:chOff x="4475642" y="1254180"/>
            <a:chExt cx="1228200" cy="1431015"/>
          </a:xfrm>
        </p:grpSpPr>
        <p:grpSp>
          <p:nvGrpSpPr>
            <p:cNvPr id="45" name="组合 26"/>
            <p:cNvGrpSpPr/>
            <p:nvPr/>
          </p:nvGrpSpPr>
          <p:grpSpPr>
            <a:xfrm>
              <a:off x="4475642" y="1640115"/>
              <a:ext cx="1228200" cy="1045080"/>
              <a:chOff x="4475642" y="1640115"/>
              <a:chExt cx="1228200" cy="1045080"/>
            </a:xfrm>
          </p:grpSpPr>
          <p:pic>
            <p:nvPicPr>
              <p:cNvPr id="47" name="图片 4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475642" y="1640115"/>
                <a:ext cx="731520" cy="731520"/>
              </a:xfrm>
              <a:prstGeom prst="rect">
                <a:avLst/>
              </a:prstGeom>
            </p:spPr>
          </p:pic>
          <p:pic>
            <p:nvPicPr>
              <p:cNvPr id="48" name="图片 4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972322" y="1953675"/>
                <a:ext cx="731520" cy="731520"/>
              </a:xfrm>
              <a:prstGeom prst="rect">
                <a:avLst/>
              </a:prstGeom>
            </p:spPr>
          </p:pic>
        </p:grpSp>
        <p:sp>
          <p:nvSpPr>
            <p:cNvPr id="46" name="文本框 61"/>
            <p:cNvSpPr txBox="1"/>
            <p:nvPr/>
          </p:nvSpPr>
          <p:spPr>
            <a:xfrm>
              <a:off x="4689633" y="1254180"/>
              <a:ext cx="800219"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分群分类</a:t>
              </a:r>
              <a:endParaRPr lang="zh-CN" altLang="en-US" sz="1200" dirty="0">
                <a:latin typeface="微软雅黑" panose="020B0503020204020204" pitchFamily="34" charset="-122"/>
                <a:ea typeface="微软雅黑" panose="020B0503020204020204" pitchFamily="34" charset="-122"/>
              </a:endParaRPr>
            </a:p>
          </p:txBody>
        </p:sp>
      </p:grpSp>
      <p:grpSp>
        <p:nvGrpSpPr>
          <p:cNvPr id="49" name="组合 48"/>
          <p:cNvGrpSpPr/>
          <p:nvPr/>
        </p:nvGrpSpPr>
        <p:grpSpPr>
          <a:xfrm>
            <a:off x="6076684" y="4771004"/>
            <a:ext cx="2518568" cy="1781843"/>
            <a:chOff x="5342915" y="3222338"/>
            <a:chExt cx="2878821" cy="2036716"/>
          </a:xfrm>
        </p:grpSpPr>
        <p:graphicFrame>
          <p:nvGraphicFramePr>
            <p:cNvPr id="50" name="对象 49"/>
            <p:cNvGraphicFramePr>
              <a:graphicFrameLocks noChangeAspect="1"/>
            </p:cNvGraphicFramePr>
            <p:nvPr/>
          </p:nvGraphicFramePr>
          <p:xfrm>
            <a:off x="5774101" y="4299196"/>
            <a:ext cx="2447635" cy="959858"/>
          </p:xfrm>
          <a:graphic>
            <a:graphicData uri="http://schemas.openxmlformats.org/presentationml/2006/ole">
              <mc:AlternateContent xmlns:mc="http://schemas.openxmlformats.org/markup-compatibility/2006">
                <mc:Choice xmlns:v="urn:schemas-microsoft-com:vml" Requires="v">
                  <p:oleObj spid="_x0000_s12458" name="Image" r:id="rId14" imgW="5343525" imgH="2095500" progId="">
                    <p:embed/>
                  </p:oleObj>
                </mc:Choice>
                <mc:Fallback>
                  <p:oleObj name="Image" r:id="rId14" imgW="5343525" imgH="2095500" progId="">
                    <p:embed/>
                    <p:pic>
                      <p:nvPicPr>
                        <p:cNvPr id="0" name="图片 1245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74101" y="4299196"/>
                          <a:ext cx="2447635" cy="9598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 name="图片 50"/>
            <p:cNvPicPr>
              <a:picLocks noChangeAspect="1"/>
            </p:cNvPicPr>
            <p:nvPr/>
          </p:nvPicPr>
          <p:blipFill>
            <a:blip r:embed="rId16"/>
            <a:stretch>
              <a:fillRect/>
            </a:stretch>
          </p:blipFill>
          <p:spPr>
            <a:xfrm>
              <a:off x="5342915" y="3222338"/>
              <a:ext cx="2212308" cy="1174820"/>
            </a:xfrm>
            <a:prstGeom prst="rect">
              <a:avLst/>
            </a:prstGeom>
          </p:spPr>
        </p:pic>
      </p:grpSp>
      <p:sp>
        <p:nvSpPr>
          <p:cNvPr id="52" name="文本框 68"/>
          <p:cNvSpPr txBox="1"/>
          <p:nvPr/>
        </p:nvSpPr>
        <p:spPr>
          <a:xfrm>
            <a:off x="6451295" y="4464615"/>
            <a:ext cx="1704313"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应用场景：分析</a:t>
            </a:r>
            <a:r>
              <a:rPr lang="en-US" altLang="zh-CN" sz="1200" dirty="0">
                <a:latin typeface="微软雅黑" panose="020B0503020204020204" pitchFamily="34" charset="-122"/>
                <a:ea typeface="微软雅黑" panose="020B0503020204020204" pitchFamily="34" charset="-122"/>
              </a:rPr>
              <a:t>&amp;</a:t>
            </a:r>
            <a:r>
              <a:rPr lang="zh-CN" altLang="en-US" sz="1200" dirty="0">
                <a:latin typeface="微软雅黑" panose="020B0503020204020204" pitchFamily="34" charset="-122"/>
                <a:ea typeface="微软雅黑" panose="020B0503020204020204" pitchFamily="34" charset="-122"/>
              </a:rPr>
              <a:t>预测</a:t>
            </a:r>
            <a:endParaRPr lang="zh-CN" altLang="en-US" sz="1200" dirty="0">
              <a:latin typeface="微软雅黑" panose="020B0503020204020204" pitchFamily="34" charset="-122"/>
              <a:ea typeface="微软雅黑" panose="020B0503020204020204" pitchFamily="34" charset="-122"/>
            </a:endParaRPr>
          </a:p>
        </p:txBody>
      </p:sp>
      <p:sp>
        <p:nvSpPr>
          <p:cNvPr id="53" name="矩形 52"/>
          <p:cNvSpPr/>
          <p:nvPr/>
        </p:nvSpPr>
        <p:spPr>
          <a:xfrm>
            <a:off x="3182758" y="4265736"/>
            <a:ext cx="596637" cy="584775"/>
          </a:xfrm>
          <a:prstGeom prst="rect">
            <a:avLst/>
          </a:prstGeom>
          <a:noFill/>
        </p:spPr>
        <p:txBody>
          <a:bodyPr wrap="none" lIns="91440" tIns="45720" rIns="91440" bIns="45720">
            <a:spAutoFit/>
          </a:bodyPr>
          <a:lstStyle/>
          <a:p>
            <a:pPr algn="ctr"/>
            <a:r>
              <a:rPr lang="zh-CN" alt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rPr>
              <a:t>①</a:t>
            </a:r>
            <a:endParaRPr lang="zh-CN" alt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endParaRPr>
          </a:p>
        </p:txBody>
      </p:sp>
      <p:sp>
        <p:nvSpPr>
          <p:cNvPr id="54" name="矩形 53"/>
          <p:cNvSpPr/>
          <p:nvPr/>
        </p:nvSpPr>
        <p:spPr>
          <a:xfrm>
            <a:off x="3256278" y="2098472"/>
            <a:ext cx="596637" cy="584775"/>
          </a:xfrm>
          <a:prstGeom prst="rect">
            <a:avLst/>
          </a:prstGeom>
          <a:noFill/>
        </p:spPr>
        <p:txBody>
          <a:bodyPr wrap="none" lIns="91440" tIns="45720" rIns="91440" bIns="45720">
            <a:spAutoFit/>
          </a:bodyPr>
          <a:lstStyle/>
          <a:p>
            <a:pPr algn="ctr"/>
            <a:r>
              <a:rPr lang="zh-CN" altLang="en-US" sz="3200" b="1" dirty="0">
                <a:ln w="12700">
                  <a:solidFill>
                    <a:schemeClr val="accent5"/>
                  </a:solidFill>
                  <a:prstDash val="solid"/>
                </a:ln>
                <a:pattFill prst="ltDnDiag">
                  <a:fgClr>
                    <a:schemeClr val="accent5">
                      <a:lumMod val="60000"/>
                      <a:lumOff val="40000"/>
                    </a:schemeClr>
                  </a:fgClr>
                  <a:bgClr>
                    <a:schemeClr val="bg1"/>
                  </a:bgClr>
                </a:pattFill>
                <a:latin typeface="微软雅黑" panose="020B0503020204020204" pitchFamily="34" charset="-122"/>
                <a:ea typeface="微软雅黑" panose="020B0503020204020204" pitchFamily="34" charset="-122"/>
              </a:rPr>
              <a:t>②</a:t>
            </a:r>
            <a:endParaRPr lang="zh-CN" altLang="en-US" sz="3200" b="1" dirty="0">
              <a:ln w="12700">
                <a:solidFill>
                  <a:schemeClr val="accent5"/>
                </a:solidFill>
                <a:prstDash val="solid"/>
              </a:ln>
              <a:pattFill prst="ltDnDiag">
                <a:fgClr>
                  <a:schemeClr val="accent5">
                    <a:lumMod val="60000"/>
                    <a:lumOff val="40000"/>
                  </a:schemeClr>
                </a:fgClr>
                <a:bgClr>
                  <a:schemeClr val="bg1"/>
                </a:bgClr>
              </a:pattFill>
              <a:latin typeface="微软雅黑" panose="020B0503020204020204" pitchFamily="34" charset="-122"/>
              <a:ea typeface="微软雅黑" panose="020B0503020204020204" pitchFamily="34" charset="-122"/>
            </a:endParaRPr>
          </a:p>
        </p:txBody>
      </p:sp>
      <p:sp>
        <p:nvSpPr>
          <p:cNvPr id="55" name="矩形 54"/>
          <p:cNvSpPr/>
          <p:nvPr/>
        </p:nvSpPr>
        <p:spPr>
          <a:xfrm>
            <a:off x="6331321" y="2115795"/>
            <a:ext cx="610376" cy="584775"/>
          </a:xfrm>
          <a:prstGeom prst="rect">
            <a:avLst/>
          </a:prstGeom>
          <a:noFill/>
        </p:spPr>
        <p:txBody>
          <a:bodyPr wrap="square" lIns="91440" tIns="45720" rIns="91440" bIns="45720">
            <a:spAutoFit/>
          </a:bodyPr>
          <a:lstStyle/>
          <a:p>
            <a:pPr algn="ctr"/>
            <a:r>
              <a:rPr lang="zh-CN" alt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rPr>
              <a:t>③</a:t>
            </a:r>
            <a:endParaRPr lang="zh-CN" altLang="en-US"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微软雅黑" panose="020B0503020204020204" pitchFamily="34" charset="-122"/>
              <a:ea typeface="微软雅黑" panose="020B0503020204020204" pitchFamily="34" charset="-122"/>
            </a:endParaRPr>
          </a:p>
        </p:txBody>
      </p:sp>
      <p:sp>
        <p:nvSpPr>
          <p:cNvPr id="56" name="矩形 55"/>
          <p:cNvSpPr/>
          <p:nvPr/>
        </p:nvSpPr>
        <p:spPr>
          <a:xfrm>
            <a:off x="5975295" y="4159129"/>
            <a:ext cx="596637" cy="584775"/>
          </a:xfrm>
          <a:prstGeom prst="rect">
            <a:avLst/>
          </a:prstGeom>
          <a:noFill/>
        </p:spPr>
        <p:txBody>
          <a:bodyPr wrap="none" lIns="91440" tIns="45720" rIns="91440" bIns="45720">
            <a:spAutoFit/>
          </a:bodyPr>
          <a:lstStyle/>
          <a:p>
            <a:pPr algn="ctr"/>
            <a:r>
              <a:rPr lang="zh-CN" altLang="en-US" sz="3200" b="1" dirty="0">
                <a:ln w="12700">
                  <a:solidFill>
                    <a:schemeClr val="accent5"/>
                  </a:solidFill>
                  <a:prstDash val="solid"/>
                </a:ln>
                <a:pattFill prst="ltDnDiag">
                  <a:fgClr>
                    <a:schemeClr val="accent5">
                      <a:lumMod val="60000"/>
                      <a:lumOff val="40000"/>
                    </a:schemeClr>
                  </a:fgClr>
                  <a:bgClr>
                    <a:schemeClr val="bg1"/>
                  </a:bgClr>
                </a:pattFill>
                <a:latin typeface="微软雅黑" panose="020B0503020204020204" pitchFamily="34" charset="-122"/>
                <a:ea typeface="微软雅黑" panose="020B0503020204020204" pitchFamily="34" charset="-122"/>
              </a:rPr>
              <a:t>④</a:t>
            </a:r>
            <a:endParaRPr lang="zh-CN" altLang="en-US" sz="3200" b="1" dirty="0">
              <a:ln w="12700">
                <a:solidFill>
                  <a:schemeClr val="accent5"/>
                </a:solidFill>
                <a:prstDash val="solid"/>
              </a:ln>
              <a:pattFill prst="ltDnDiag">
                <a:fgClr>
                  <a:schemeClr val="accent5">
                    <a:lumMod val="60000"/>
                    <a:lumOff val="40000"/>
                  </a:schemeClr>
                </a:fgClr>
                <a:bgClr>
                  <a:schemeClr val="bg1"/>
                </a:bgClr>
              </a:pattFill>
              <a:latin typeface="微软雅黑" panose="020B0503020204020204" pitchFamily="34" charset="-122"/>
              <a:ea typeface="微软雅黑" panose="020B0503020204020204" pitchFamily="34" charset="-122"/>
            </a:endParaRPr>
          </a:p>
        </p:txBody>
      </p:sp>
      <p:pic>
        <p:nvPicPr>
          <p:cNvPr id="59" name="图片 58"/>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517986" y="4100551"/>
            <a:ext cx="487680" cy="487680"/>
          </a:xfrm>
          <a:prstGeom prst="rect">
            <a:avLst/>
          </a:prstGeom>
        </p:spPr>
      </p:pic>
      <p:pic>
        <p:nvPicPr>
          <p:cNvPr id="60" name="图片 5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30956" y="2594060"/>
            <a:ext cx="487680" cy="487680"/>
          </a:xfrm>
          <a:prstGeom prst="rect">
            <a:avLst/>
          </a:prstGeom>
        </p:spPr>
      </p:pic>
      <p:pic>
        <p:nvPicPr>
          <p:cNvPr id="61" name="图片 6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831705" y="3878884"/>
            <a:ext cx="487680" cy="451429"/>
          </a:xfrm>
          <a:prstGeom prst="rect">
            <a:avLst/>
          </a:prstGeom>
        </p:spPr>
      </p:pic>
      <p:pic>
        <p:nvPicPr>
          <p:cNvPr id="72" name="图片 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4059178" y="5817933"/>
            <a:ext cx="696170" cy="696170"/>
          </a:xfrm>
          <a:prstGeom prst="rect">
            <a:avLst/>
          </a:prstGeom>
        </p:spPr>
      </p:pic>
      <p:sp>
        <p:nvSpPr>
          <p:cNvPr id="73" name="文本框 81"/>
          <p:cNvSpPr txBox="1"/>
          <p:nvPr/>
        </p:nvSpPr>
        <p:spPr>
          <a:xfrm>
            <a:off x="4028015" y="5610012"/>
            <a:ext cx="748923"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办公系统</a:t>
            </a:r>
            <a:endParaRPr lang="zh-CN" altLang="en-US" sz="1100" dirty="0">
              <a:latin typeface="微软雅黑" panose="020B0503020204020204" pitchFamily="34" charset="-122"/>
              <a:ea typeface="微软雅黑" panose="020B0503020204020204" pitchFamily="34" charset="-122"/>
            </a:endParaRPr>
          </a:p>
        </p:txBody>
      </p:sp>
      <p:pic>
        <p:nvPicPr>
          <p:cNvPr id="74" name="图片 10"/>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034946" y="5851302"/>
            <a:ext cx="700450" cy="700450"/>
          </a:xfrm>
          <a:prstGeom prst="rect">
            <a:avLst/>
          </a:prstGeom>
        </p:spPr>
      </p:pic>
      <p:sp>
        <p:nvSpPr>
          <p:cNvPr id="75" name="文本框 82"/>
          <p:cNvSpPr txBox="1"/>
          <p:nvPr/>
        </p:nvSpPr>
        <p:spPr>
          <a:xfrm>
            <a:off x="5011199" y="5615880"/>
            <a:ext cx="748923" cy="261610"/>
          </a:xfrm>
          <a:prstGeom prst="rect">
            <a:avLst/>
          </a:prstGeom>
          <a:noFill/>
        </p:spPr>
        <p:txBody>
          <a:bodyPr wrap="none" rtlCol="0">
            <a:spAutoFit/>
          </a:bodyPr>
          <a:lstStyle/>
          <a:p>
            <a:r>
              <a:rPr lang="zh-CN" altLang="en-US" sz="1100" dirty="0">
                <a:latin typeface="微软雅黑" panose="020B0503020204020204" pitchFamily="34" charset="-122"/>
                <a:ea typeface="微软雅黑" panose="020B0503020204020204" pitchFamily="34" charset="-122"/>
              </a:rPr>
              <a:t>教务系统</a:t>
            </a:r>
            <a:endParaRPr lang="zh-CN" altLang="en-US" sz="1100" dirty="0">
              <a:latin typeface="微软雅黑" panose="020B0503020204020204" pitchFamily="34" charset="-122"/>
              <a:ea typeface="微软雅黑" panose="020B0503020204020204" pitchFamily="34" charset="-122"/>
            </a:endParaRPr>
          </a:p>
        </p:txBody>
      </p:sp>
      <p:sp>
        <p:nvSpPr>
          <p:cNvPr id="77" name="标题 1"/>
          <p:cNvSpPr txBox="1"/>
          <p:nvPr/>
        </p:nvSpPr>
        <p:spPr>
          <a:xfrm>
            <a:off x="84123" y="77881"/>
            <a:ext cx="8429684" cy="425431"/>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1" lang="zh-CN" altLang="en-US" sz="2800" b="1" dirty="0" smtClean="0">
                <a:ln w="3175" cmpd="sng">
                  <a:noFill/>
                </a:ln>
                <a:solidFill>
                  <a:srgbClr val="006600"/>
                </a:solidFill>
                <a:latin typeface="华文新魏" panose="02010800040101010101" pitchFamily="2" charset="-122"/>
                <a:ea typeface="华文新魏" panose="02010800040101010101" pitchFamily="2" charset="-122"/>
              </a:rPr>
              <a:t>信息挖掘：</a:t>
            </a:r>
            <a:endParaRPr kumimoji="1" lang="en-US" altLang="zh-CN" sz="2800" b="1" dirty="0" smtClean="0">
              <a:ln w="3175" cmpd="sng">
                <a:noFill/>
              </a:ln>
              <a:solidFill>
                <a:srgbClr val="006600"/>
              </a:solidFill>
              <a:latin typeface="华文新魏" panose="02010800040101010101" pitchFamily="2" charset="-122"/>
              <a:ea typeface="华文新魏" panose="02010800040101010101" pitchFamily="2" charset="-122"/>
            </a:endParaRPr>
          </a:p>
          <a:p>
            <a:pPr marL="0" marR="0" lvl="0" indent="0" algn="ctr" defTabSz="457200" rtl="0" eaLnBrk="1" fontAlgn="auto" latinLnBrk="0" hangingPunct="1">
              <a:lnSpc>
                <a:spcPct val="100000"/>
              </a:lnSpc>
              <a:spcBef>
                <a:spcPct val="0"/>
              </a:spcBef>
              <a:spcAft>
                <a:spcPts val="0"/>
              </a:spcAft>
              <a:buClrTx/>
              <a:buSzTx/>
              <a:buFontTx/>
              <a:buNone/>
              <a:defRPr/>
            </a:pPr>
            <a:r>
              <a:rPr kumimoji="1" lang="zh-CN" altLang="en-US" sz="2800" b="1" dirty="0" smtClean="0">
                <a:ln w="3175" cmpd="sng">
                  <a:noFill/>
                </a:ln>
                <a:solidFill>
                  <a:srgbClr val="006600"/>
                </a:solidFill>
                <a:latin typeface="华文新魏" panose="02010800040101010101" pitchFamily="2" charset="-122"/>
                <a:ea typeface="华文新魏" panose="02010800040101010101" pitchFamily="2" charset="-122"/>
              </a:rPr>
              <a:t>基于</a:t>
            </a:r>
            <a:r>
              <a:rPr kumimoji="1" lang="zh-CN" altLang="en-US" sz="2800" b="1" dirty="0">
                <a:ln w="3175" cmpd="sng">
                  <a:noFill/>
                </a:ln>
                <a:solidFill>
                  <a:srgbClr val="006600"/>
                </a:solidFill>
                <a:latin typeface="华文新魏" panose="02010800040101010101" pitchFamily="2" charset="-122"/>
                <a:ea typeface="华文新魏" panose="02010800040101010101" pitchFamily="2" charset="-122"/>
              </a:rPr>
              <a:t>大数据的档案系统内在逻辑</a:t>
            </a:r>
            <a:endParaRPr kumimoji="1" lang="zh-CN" altLang="en-US" sz="2800" b="1" dirty="0">
              <a:ln w="3175" cmpd="sng">
                <a:noFill/>
              </a:ln>
              <a:solidFill>
                <a:srgbClr val="006600"/>
              </a:solidFill>
              <a:latin typeface="华文新魏" panose="02010800040101010101" pitchFamily="2" charset="-122"/>
              <a:ea typeface="华文新魏" panose="02010800040101010101" pitchFamily="2" charset="-122"/>
            </a:endParaRPr>
          </a:p>
        </p:txBody>
      </p:sp>
      <p:sp>
        <p:nvSpPr>
          <p:cNvPr id="76" name="灯片编号占位符 75"/>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3" grpId="0" animBg="1"/>
      <p:bldP spid="52" grpId="0"/>
      <p:bldP spid="53" grpId="0"/>
      <p:bldP spid="54" grpId="0"/>
      <p:bldP spid="55" grpId="0"/>
      <p:bldP spid="56" grpId="0"/>
      <p:bldP spid="73" grpId="0"/>
      <p:bldP spid="7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p:nvPr/>
        </p:nvSpPr>
        <p:spPr>
          <a:xfrm>
            <a:off x="370058" y="601633"/>
            <a:ext cx="8429684" cy="1286655"/>
          </a:xfrm>
          <a:prstGeom prst="rect">
            <a:avLst/>
          </a:prstGeom>
        </p:spPr>
        <p:txBody>
          <a:bodyPr>
            <a:noAutofit/>
          </a:bodyPr>
          <a:lstStyle/>
          <a:p>
            <a:pPr marL="0" marR="0" lvl="0" indent="0" algn="ctr" defTabSz="457200" rtl="0" eaLnBrk="1" fontAlgn="auto" latinLnBrk="0" hangingPunct="1">
              <a:lnSpc>
                <a:spcPct val="100000"/>
              </a:lnSpc>
              <a:spcBef>
                <a:spcPct val="0"/>
              </a:spcBef>
              <a:spcAft>
                <a:spcPts val="0"/>
              </a:spcAft>
              <a:buClrTx/>
              <a:buSzTx/>
              <a:buFontTx/>
              <a:buNone/>
              <a:defRPr/>
            </a:pPr>
            <a:r>
              <a:rPr kumimoji="1" lang="zh-CN" altLang="en-US" sz="2800" b="1" dirty="0" smtClean="0">
                <a:ln w="3175" cmpd="sng">
                  <a:noFill/>
                </a:ln>
                <a:solidFill>
                  <a:srgbClr val="006600"/>
                </a:solidFill>
                <a:latin typeface="华文新魏" panose="02010800040101010101" pitchFamily="2" charset="-122"/>
                <a:ea typeface="华文新魏" panose="02010800040101010101" pitchFamily="2" charset="-122"/>
              </a:rPr>
              <a:t>精准利用   </a:t>
            </a:r>
            <a:endParaRPr kumimoji="1" lang="en-US" altLang="zh-CN" sz="2800" b="1" dirty="0" smtClean="0">
              <a:ln w="3175" cmpd="sng">
                <a:noFill/>
              </a:ln>
              <a:solidFill>
                <a:srgbClr val="006600"/>
              </a:solidFill>
              <a:latin typeface="华文新魏" panose="02010800040101010101" pitchFamily="2" charset="-122"/>
              <a:ea typeface="华文新魏" panose="02010800040101010101" pitchFamily="2" charset="-122"/>
            </a:endParaRPr>
          </a:p>
          <a:p>
            <a:pPr marL="0" marR="0" lvl="0" indent="0" algn="ctr" defTabSz="457200" rtl="0" eaLnBrk="1" fontAlgn="auto" latinLnBrk="0" hangingPunct="1">
              <a:lnSpc>
                <a:spcPct val="100000"/>
              </a:lnSpc>
              <a:spcBef>
                <a:spcPct val="0"/>
              </a:spcBef>
              <a:spcAft>
                <a:spcPts val="0"/>
              </a:spcAft>
              <a:buClrTx/>
              <a:buSzTx/>
              <a:buFontTx/>
              <a:buNone/>
              <a:defRPr/>
            </a:pPr>
            <a:r>
              <a:rPr kumimoji="1" lang="zh-CN" altLang="en-US" sz="2800" b="1" dirty="0" smtClean="0">
                <a:ln w="3175" cmpd="sng">
                  <a:noFill/>
                </a:ln>
                <a:solidFill>
                  <a:srgbClr val="006600"/>
                </a:solidFill>
                <a:latin typeface="华文新魏" panose="02010800040101010101" pitchFamily="2" charset="-122"/>
                <a:ea typeface="华文新魏" panose="02010800040101010101" pitchFamily="2" charset="-122"/>
              </a:rPr>
              <a:t>信息的全文检索和语义检索</a:t>
            </a:r>
            <a:endParaRPr kumimoji="1" lang="en-US" altLang="zh-CN" sz="2800" b="1" dirty="0" smtClean="0">
              <a:ln w="3175" cmpd="sng">
                <a:noFill/>
              </a:ln>
              <a:solidFill>
                <a:srgbClr val="006600"/>
              </a:solidFill>
              <a:latin typeface="华文新魏" panose="02010800040101010101" pitchFamily="2" charset="-122"/>
              <a:ea typeface="华文新魏" panose="02010800040101010101" pitchFamily="2" charset="-122"/>
            </a:endParaRPr>
          </a:p>
          <a:p>
            <a:pPr marL="0" marR="0" lvl="0" indent="0" algn="ctr" defTabSz="457200" rtl="0" eaLnBrk="1" fontAlgn="auto" latinLnBrk="0" hangingPunct="1">
              <a:lnSpc>
                <a:spcPct val="100000"/>
              </a:lnSpc>
              <a:spcBef>
                <a:spcPct val="0"/>
              </a:spcBef>
              <a:spcAft>
                <a:spcPts val="0"/>
              </a:spcAft>
              <a:buClrTx/>
              <a:buSzTx/>
              <a:buFontTx/>
              <a:buNone/>
              <a:defRPr/>
            </a:pPr>
            <a:r>
              <a:rPr kumimoji="1" lang="zh-CN" altLang="en-US" sz="2800" b="1" dirty="0" smtClean="0">
                <a:ln w="3175" cmpd="sng">
                  <a:noFill/>
                </a:ln>
                <a:solidFill>
                  <a:srgbClr val="006600"/>
                </a:solidFill>
                <a:latin typeface="华文新魏" panose="02010800040101010101" pitchFamily="2" charset="-122"/>
                <a:ea typeface="华文新魏" panose="02010800040101010101" pitchFamily="2" charset="-122"/>
              </a:rPr>
              <a:t>基于</a:t>
            </a:r>
            <a:r>
              <a:rPr kumimoji="1" lang="zh-CN" altLang="en-US" sz="2800" b="1" dirty="0">
                <a:ln w="3175" cmpd="sng">
                  <a:noFill/>
                </a:ln>
                <a:solidFill>
                  <a:srgbClr val="006600"/>
                </a:solidFill>
                <a:latin typeface="华文新魏" panose="02010800040101010101" pitchFamily="2" charset="-122"/>
                <a:ea typeface="华文新魏" panose="02010800040101010101" pitchFamily="2" charset="-122"/>
              </a:rPr>
              <a:t>大数据的档案系统洞察用户习惯</a:t>
            </a:r>
            <a:endParaRPr kumimoji="1" lang="zh-CN" altLang="en-US" sz="2800" b="1" dirty="0">
              <a:ln w="3175" cmpd="sng">
                <a:noFill/>
              </a:ln>
              <a:solidFill>
                <a:srgbClr val="006600"/>
              </a:solidFill>
              <a:latin typeface="华文新魏" panose="02010800040101010101" pitchFamily="2" charset="-122"/>
              <a:ea typeface="华文新魏" panose="02010800040101010101" pitchFamily="2" charset="-122"/>
            </a:endParaRPr>
          </a:p>
        </p:txBody>
      </p:sp>
      <p:sp>
        <p:nvSpPr>
          <p:cNvPr id="3" name="文本框 4"/>
          <p:cNvSpPr txBox="1"/>
          <p:nvPr/>
        </p:nvSpPr>
        <p:spPr>
          <a:xfrm>
            <a:off x="370058" y="2007859"/>
            <a:ext cx="7769076" cy="784830"/>
          </a:xfrm>
          <a:prstGeom prst="rect">
            <a:avLst/>
          </a:prstGeom>
          <a:noFill/>
        </p:spPr>
        <p:txBody>
          <a:bodyPr wrap="square" rtlCol="0">
            <a:spAutoFit/>
          </a:bodyPr>
          <a:lstStyle>
            <a:defPPr>
              <a:defRPr lang="zh-CN"/>
            </a:defPPr>
            <a:lvl1pPr marL="0" indent="457200" defTabSz="914400" eaLnBrk="1" latinLnBrk="0" hangingPunct="1">
              <a:lnSpc>
                <a:spcPct val="130000"/>
              </a:lnSpc>
              <a:defRPr sz="1800">
                <a:solidFill>
                  <a:schemeClr val="tx2">
                    <a:lumMod val="50000"/>
                  </a:schemeClr>
                </a:solidFill>
                <a:latin typeface="微软雅黑" panose="020B0503020204020204" pitchFamily="34" charset="-122"/>
                <a:ea typeface="微软雅黑" panose="020B0503020204020204" pitchFamily="34" charset="-122"/>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a:lnSpc>
                <a:spcPct val="125000"/>
              </a:lnSpc>
            </a:pPr>
            <a:r>
              <a:rPr lang="zh-CN" altLang="en-US" dirty="0">
                <a:latin typeface="宋体" panose="02010600030101010101" pitchFamily="2" charset="-122"/>
                <a:ea typeface="宋体" panose="02010600030101010101" pitchFamily="2" charset="-122"/>
              </a:rPr>
              <a:t>通过对档案内容的浏览时间、浏览次数的收集，系统逐渐刻画用户的思维习惯和行为习惯，定期推送相应的内容。</a:t>
            </a:r>
            <a:endParaRPr lang="zh-CN" altLang="zh-CN" dirty="0">
              <a:latin typeface="宋体" panose="02010600030101010101" pitchFamily="2" charset="-122"/>
              <a:ea typeface="宋体" panose="02010600030101010101" pitchFamily="2" charset="-122"/>
            </a:endParaRPr>
          </a:p>
        </p:txBody>
      </p:sp>
      <p:grpSp>
        <p:nvGrpSpPr>
          <p:cNvPr id="38" name="组合 37"/>
          <p:cNvGrpSpPr/>
          <p:nvPr/>
        </p:nvGrpSpPr>
        <p:grpSpPr>
          <a:xfrm>
            <a:off x="230696" y="2539713"/>
            <a:ext cx="8047800" cy="4207697"/>
            <a:chOff x="122665" y="2228889"/>
            <a:chExt cx="9164243" cy="4202385"/>
          </a:xfrm>
        </p:grpSpPr>
        <p:grpSp>
          <p:nvGrpSpPr>
            <p:cNvPr id="8" name="组合 34"/>
            <p:cNvGrpSpPr/>
            <p:nvPr/>
          </p:nvGrpSpPr>
          <p:grpSpPr>
            <a:xfrm>
              <a:off x="122665" y="2228889"/>
              <a:ext cx="9164243" cy="4202385"/>
              <a:chOff x="827584" y="2132856"/>
              <a:chExt cx="7848872" cy="4799674"/>
            </a:xfrm>
          </p:grpSpPr>
          <p:grpSp>
            <p:nvGrpSpPr>
              <p:cNvPr id="14" name="组合 33"/>
              <p:cNvGrpSpPr/>
              <p:nvPr/>
            </p:nvGrpSpPr>
            <p:grpSpPr>
              <a:xfrm>
                <a:off x="827584" y="2132856"/>
                <a:ext cx="7848872" cy="4471163"/>
                <a:chOff x="827584" y="2132856"/>
                <a:chExt cx="7848872" cy="4471163"/>
              </a:xfrm>
            </p:grpSpPr>
            <p:sp>
              <p:nvSpPr>
                <p:cNvPr id="28" name="矩形 27"/>
                <p:cNvSpPr/>
                <p:nvPr/>
              </p:nvSpPr>
              <p:spPr>
                <a:xfrm>
                  <a:off x="827584" y="2132856"/>
                  <a:ext cx="7848872" cy="4471163"/>
                </a:xfrm>
                <a:prstGeom prst="rect">
                  <a:avLst/>
                </a:prstGeom>
                <a:noFill/>
                <a:ln w="317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sp>
              <p:nvSpPr>
                <p:cNvPr id="29" name="文本框 32"/>
                <p:cNvSpPr txBox="1"/>
                <p:nvPr/>
              </p:nvSpPr>
              <p:spPr>
                <a:xfrm>
                  <a:off x="3397324" y="2524441"/>
                  <a:ext cx="861095" cy="386673"/>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用户洞察</a:t>
                  </a:r>
                  <a:endParaRPr lang="zh-CN" altLang="en-US" sz="1600" dirty="0">
                    <a:latin typeface="微软雅黑" panose="020B0503020204020204" pitchFamily="34" charset="-122"/>
                    <a:ea typeface="微软雅黑" panose="020B0503020204020204" pitchFamily="34" charset="-122"/>
                  </a:endParaRPr>
                </a:p>
              </p:txBody>
            </p:sp>
          </p:grpSp>
          <p:grpSp>
            <p:nvGrpSpPr>
              <p:cNvPr id="15" name="组合 29"/>
              <p:cNvGrpSpPr/>
              <p:nvPr/>
            </p:nvGrpSpPr>
            <p:grpSpPr>
              <a:xfrm>
                <a:off x="1500766" y="3226075"/>
                <a:ext cx="4099194" cy="3706455"/>
                <a:chOff x="1455634" y="2506613"/>
                <a:chExt cx="4099194" cy="3706455"/>
              </a:xfrm>
            </p:grpSpPr>
            <p:sp>
              <p:nvSpPr>
                <p:cNvPr id="16" name="椭圆 15"/>
                <p:cNvSpPr/>
                <p:nvPr/>
              </p:nvSpPr>
              <p:spPr>
                <a:xfrm>
                  <a:off x="2862703" y="3142801"/>
                  <a:ext cx="1349344" cy="1349344"/>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建筑</a:t>
                  </a:r>
                  <a:endParaRPr lang="zh-CN" altLang="en-US" sz="2800" dirty="0">
                    <a:solidFill>
                      <a:schemeClr val="tx1">
                        <a:lumMod val="50000"/>
                        <a:lumOff val="50000"/>
                      </a:schemeClr>
                    </a:solidFill>
                  </a:endParaRPr>
                </a:p>
              </p:txBody>
            </p:sp>
            <p:sp>
              <p:nvSpPr>
                <p:cNvPr id="17" name="矩形: 圆角 4"/>
                <p:cNvSpPr/>
                <p:nvPr/>
              </p:nvSpPr>
              <p:spPr>
                <a:xfrm>
                  <a:off x="1455634" y="2506613"/>
                  <a:ext cx="611688" cy="524217"/>
                </a:xfrm>
                <a:prstGeom prst="round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浏览</a:t>
                  </a:r>
                  <a:endParaRPr lang="en-US" altLang="zh-CN" sz="1600" b="1" dirty="0"/>
                </a:p>
                <a:p>
                  <a:pPr algn="ctr"/>
                  <a:r>
                    <a:rPr lang="zh-CN" altLang="en-US" sz="1600" b="1" dirty="0"/>
                    <a:t>次数</a:t>
                  </a:r>
                  <a:endParaRPr lang="zh-CN" altLang="en-US" sz="1600" b="1" dirty="0"/>
                </a:p>
              </p:txBody>
            </p:sp>
            <p:sp>
              <p:nvSpPr>
                <p:cNvPr id="18" name="矩形: 圆角 7"/>
                <p:cNvSpPr/>
                <p:nvPr/>
              </p:nvSpPr>
              <p:spPr>
                <a:xfrm>
                  <a:off x="4954232" y="5229201"/>
                  <a:ext cx="600596" cy="983867"/>
                </a:xfrm>
                <a:prstGeom prst="roundRect">
                  <a:avLst/>
                </a:prstGeom>
                <a:solidFill>
                  <a:schemeClr val="accent1">
                    <a:alpha val="5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t>浏览</a:t>
                  </a:r>
                  <a:endParaRPr lang="en-US" altLang="zh-CN" sz="1600" b="1" dirty="0"/>
                </a:p>
                <a:p>
                  <a:pPr algn="ctr"/>
                  <a:r>
                    <a:rPr lang="zh-CN" altLang="en-US" sz="1600" b="1" dirty="0"/>
                    <a:t>时间</a:t>
                  </a:r>
                  <a:endParaRPr lang="zh-CN" altLang="en-US" sz="1600" b="1" dirty="0"/>
                </a:p>
              </p:txBody>
            </p:sp>
            <p:cxnSp>
              <p:nvCxnSpPr>
                <p:cNvPr id="19" name="直接连接符 12"/>
                <p:cNvCxnSpPr/>
                <p:nvPr/>
              </p:nvCxnSpPr>
              <p:spPr>
                <a:xfrm>
                  <a:off x="2195736" y="2708920"/>
                  <a:ext cx="0" cy="2398167"/>
                </a:xfrm>
                <a:prstGeom prst="line">
                  <a:avLst/>
                </a:prstGeom>
                <a:ln w="15875">
                  <a:headEnd type="arrow"/>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195736" y="5107087"/>
                  <a:ext cx="3083281" cy="0"/>
                </a:xfrm>
                <a:prstGeom prst="line">
                  <a:avLst/>
                </a:prstGeom>
                <a:ln w="15875">
                  <a:tailEnd type="arrow"/>
                </a:ln>
              </p:spPr>
              <p:style>
                <a:lnRef idx="1">
                  <a:schemeClr val="accent1"/>
                </a:lnRef>
                <a:fillRef idx="0">
                  <a:schemeClr val="accent1"/>
                </a:fillRef>
                <a:effectRef idx="0">
                  <a:schemeClr val="accent1"/>
                </a:effectRef>
                <a:fontRef idx="minor">
                  <a:schemeClr val="tx1"/>
                </a:fontRef>
              </p:style>
            </p:cxnSp>
            <p:sp>
              <p:nvSpPr>
                <p:cNvPr id="21" name="椭圆 20"/>
                <p:cNvSpPr/>
                <p:nvPr/>
              </p:nvSpPr>
              <p:spPr>
                <a:xfrm>
                  <a:off x="2411759" y="3212976"/>
                  <a:ext cx="800331" cy="800331"/>
                </a:xfrm>
                <a:prstGeom prst="ellips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latin typeface="微软雅黑" panose="020B0503020204020204" pitchFamily="34" charset="-122"/>
                      <a:ea typeface="微软雅黑" panose="020B0503020204020204" pitchFamily="34" charset="-122"/>
                    </a:rPr>
                    <a:t>电子制造业</a:t>
                  </a:r>
                  <a:endParaRPr lang="zh-CN" altLang="en-US" dirty="0"/>
                </a:p>
              </p:txBody>
            </p:sp>
            <p:sp>
              <p:nvSpPr>
                <p:cNvPr id="23" name="椭圆 22"/>
                <p:cNvSpPr/>
                <p:nvPr/>
              </p:nvSpPr>
              <p:spPr>
                <a:xfrm>
                  <a:off x="3461275" y="2606868"/>
                  <a:ext cx="1016354" cy="1016354"/>
                </a:xfrm>
                <a:prstGeom prst="ellips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商业住宿和餐饮业 </a:t>
                  </a:r>
                  <a:endParaRPr lang="zh-CN" altLang="en-US" dirty="0">
                    <a:solidFill>
                      <a:schemeClr val="tx1">
                        <a:lumMod val="50000"/>
                        <a:lumOff val="50000"/>
                      </a:schemeClr>
                    </a:solidFill>
                  </a:endParaRPr>
                </a:p>
              </p:txBody>
            </p:sp>
            <p:sp>
              <p:nvSpPr>
                <p:cNvPr id="25" name="椭圆 24"/>
                <p:cNvSpPr/>
                <p:nvPr/>
              </p:nvSpPr>
              <p:spPr>
                <a:xfrm>
                  <a:off x="2245825" y="4430721"/>
                  <a:ext cx="619904" cy="619904"/>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900" b="1" dirty="0">
                      <a:solidFill>
                        <a:schemeClr val="bg1"/>
                      </a:solidFill>
                      <a:latin typeface="微软雅黑" panose="020B0503020204020204" pitchFamily="34" charset="-122"/>
                      <a:ea typeface="微软雅黑" panose="020B0503020204020204" pitchFamily="34" charset="-122"/>
                    </a:rPr>
                    <a:t>居民</a:t>
                  </a:r>
                  <a:endParaRPr lang="zh-CN" altLang="en-US" sz="1200" b="1" dirty="0">
                    <a:solidFill>
                      <a:schemeClr val="bg1"/>
                    </a:solidFill>
                  </a:endParaRPr>
                </a:p>
              </p:txBody>
            </p:sp>
            <p:sp>
              <p:nvSpPr>
                <p:cNvPr id="27" name="椭圆 26"/>
                <p:cNvSpPr/>
                <p:nvPr/>
              </p:nvSpPr>
              <p:spPr>
                <a:xfrm>
                  <a:off x="4139809" y="3540176"/>
                  <a:ext cx="800331" cy="800331"/>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b="1" dirty="0">
                      <a:solidFill>
                        <a:schemeClr val="tx1">
                          <a:lumMod val="50000"/>
                          <a:lumOff val="50000"/>
                        </a:schemeClr>
                      </a:solidFill>
                      <a:latin typeface="微软雅黑" panose="020B0503020204020204" pitchFamily="34" charset="-122"/>
                      <a:ea typeface="微软雅黑" panose="020B0503020204020204" pitchFamily="34" charset="-122"/>
                    </a:rPr>
                    <a:t>文体用品</a:t>
                  </a:r>
                  <a:endParaRPr lang="zh-CN" altLang="en-US" b="1" dirty="0">
                    <a:solidFill>
                      <a:schemeClr val="tx1">
                        <a:lumMod val="50000"/>
                        <a:lumOff val="50000"/>
                      </a:schemeClr>
                    </a:solidFill>
                  </a:endParaRPr>
                </a:p>
              </p:txBody>
            </p:sp>
          </p:grpSp>
        </p:grpSp>
        <p:sp>
          <p:nvSpPr>
            <p:cNvPr id="9" name="椭圆 8"/>
            <p:cNvSpPr/>
            <p:nvPr/>
          </p:nvSpPr>
          <p:spPr>
            <a:xfrm>
              <a:off x="2566045" y="3373666"/>
              <a:ext cx="723791" cy="542760"/>
            </a:xfrm>
            <a:prstGeom prst="ellipse">
              <a:avLst/>
            </a:pr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bg1"/>
                  </a:solidFill>
                  <a:latin typeface="微软雅黑" panose="020B0503020204020204" pitchFamily="34" charset="-122"/>
                  <a:ea typeface="微软雅黑" panose="020B0503020204020204" pitchFamily="34" charset="-122"/>
                </a:rPr>
                <a:t>制药</a:t>
              </a:r>
              <a:endParaRPr lang="zh-CN" altLang="en-US" sz="2000" b="1" dirty="0">
                <a:solidFill>
                  <a:schemeClr val="bg1"/>
                </a:solidFill>
              </a:endParaRPr>
            </a:p>
          </p:txBody>
        </p:sp>
      </p:grpSp>
      <p:grpSp>
        <p:nvGrpSpPr>
          <p:cNvPr id="30" name="组合 36"/>
          <p:cNvGrpSpPr/>
          <p:nvPr/>
        </p:nvGrpSpPr>
        <p:grpSpPr>
          <a:xfrm>
            <a:off x="6165849" y="2955579"/>
            <a:ext cx="2708548" cy="2766421"/>
            <a:chOff x="6691649" y="2708919"/>
            <a:chExt cx="2309464" cy="3145561"/>
          </a:xfrm>
        </p:grpSpPr>
        <p:grpSp>
          <p:nvGrpSpPr>
            <p:cNvPr id="31" name="组合 11"/>
            <p:cNvGrpSpPr/>
            <p:nvPr/>
          </p:nvGrpSpPr>
          <p:grpSpPr>
            <a:xfrm>
              <a:off x="6691650" y="3345847"/>
              <a:ext cx="2309463" cy="2309463"/>
              <a:chOff x="6713496" y="3160438"/>
              <a:chExt cx="2309463" cy="2309463"/>
            </a:xfrm>
            <a:effectLst>
              <a:outerShdw blurRad="50800" dist="38100" dir="2700000" algn="tl" rotWithShape="0">
                <a:prstClr val="black">
                  <a:alpha val="40000"/>
                </a:prstClr>
              </a:outerShdw>
            </a:effectLst>
          </p:grpSpPr>
          <p:pic>
            <p:nvPicPr>
              <p:cNvPr id="34"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713496" y="3160438"/>
                <a:ext cx="2309463" cy="2309463"/>
              </a:xfrm>
              <a:prstGeom prst="rect">
                <a:avLst/>
              </a:prstGeom>
            </p:spPr>
          </p:pic>
          <p:pic>
            <p:nvPicPr>
              <p:cNvPr id="35"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14120" y="3900370"/>
                <a:ext cx="557762" cy="557762"/>
              </a:xfrm>
              <a:prstGeom prst="rect">
                <a:avLst/>
              </a:prstGeom>
            </p:spPr>
          </p:pic>
        </p:grpSp>
        <p:sp>
          <p:nvSpPr>
            <p:cNvPr id="32" name="矩形 31"/>
            <p:cNvSpPr/>
            <p:nvPr/>
          </p:nvSpPr>
          <p:spPr>
            <a:xfrm>
              <a:off x="6838269" y="2708919"/>
              <a:ext cx="2016224" cy="391164"/>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solidFill>
                    <a:srgbClr val="FD7400"/>
                  </a:solidFill>
                  <a:latin typeface="微软雅黑" panose="020B0503020204020204" pitchFamily="34" charset="-122"/>
                  <a:ea typeface="微软雅黑" panose="020B0503020204020204" pitchFamily="34" charset="-122"/>
                </a:rPr>
                <a:t>用户可能感兴趣的内容</a:t>
              </a:r>
              <a:endParaRPr lang="en-US" altLang="zh-CN" sz="1400" b="1" dirty="0">
                <a:solidFill>
                  <a:srgbClr val="FD7400"/>
                </a:solidFill>
                <a:latin typeface="微软雅黑" panose="020B0503020204020204" pitchFamily="34" charset="-122"/>
                <a:ea typeface="微软雅黑" panose="020B0503020204020204" pitchFamily="34" charset="-122"/>
              </a:endParaRPr>
            </a:p>
          </p:txBody>
        </p:sp>
        <p:sp>
          <p:nvSpPr>
            <p:cNvPr id="33" name="矩形 32"/>
            <p:cNvSpPr/>
            <p:nvPr/>
          </p:nvSpPr>
          <p:spPr>
            <a:xfrm>
              <a:off x="6691649" y="3233861"/>
              <a:ext cx="2309463" cy="2620619"/>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4681" y="3997008"/>
            <a:ext cx="864156" cy="648018"/>
          </a:xfrm>
          <a:prstGeom prst="rect">
            <a:avLst/>
          </a:prstGeom>
        </p:spPr>
      </p:pic>
      <p:sp>
        <p:nvSpPr>
          <p:cNvPr id="5" name="灯片编号占位符 4"/>
          <p:cNvSpPr>
            <a:spLocks noGrp="1"/>
          </p:cNvSpPr>
          <p:nvPr>
            <p:ph type="sldNum" sz="quarter" idx="12"/>
          </p:nvPr>
        </p:nvSpPr>
        <p:spPr/>
        <p:txBody>
          <a:bodyPr/>
          <a:lstStyle/>
          <a:p>
            <a:fld id="{EAD317D8-9DA8-4BF6-BDF4-B5D3613D706B}" type="slidenum">
              <a:rPr lang="zh-CN" altLang="en-US" smtClean="0"/>
            </a:fld>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103" name="直接连接符 1078"/>
          <p:cNvSpPr>
            <a:spLocks noChangeShapeType="1"/>
          </p:cNvSpPr>
          <p:nvPr/>
        </p:nvSpPr>
        <p:spPr bwMode="auto">
          <a:xfrm>
            <a:off x="89760" y="4413046"/>
            <a:ext cx="9054240" cy="24066"/>
          </a:xfrm>
          <a:prstGeom prst="line">
            <a:avLst/>
          </a:prstGeom>
          <a:noFill/>
          <a:ln w="9525" cap="flat" cmpd="sng">
            <a:solidFill>
              <a:srgbClr val="BFBFBF"/>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000000"/>
              </a:solidFill>
              <a:effectLst/>
              <a:uLnTx/>
              <a:uFillTx/>
            </a:endParaRPr>
          </a:p>
        </p:txBody>
      </p:sp>
      <p:sp>
        <p:nvSpPr>
          <p:cNvPr id="10" name="TextBox 9"/>
          <p:cNvSpPr txBox="1"/>
          <p:nvPr/>
        </p:nvSpPr>
        <p:spPr>
          <a:xfrm>
            <a:off x="1403648" y="3846518"/>
            <a:ext cx="6858048" cy="5539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3000" b="1"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rPr>
              <a:t>谢谢聆听！</a:t>
            </a:r>
            <a:endParaRPr kumimoji="0" lang="zh-CN" altLang="en-US" sz="3000" b="1"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endParaRPr>
          </a:p>
        </p:txBody>
      </p:sp>
      <p:sp>
        <p:nvSpPr>
          <p:cNvPr id="5" name="标题 1"/>
          <p:cNvSpPr>
            <a:spLocks noGrp="1" noChangeArrowheads="1"/>
          </p:cNvSpPr>
          <p:nvPr>
            <p:ph type="ctrTitle" idx="4294967295"/>
          </p:nvPr>
        </p:nvSpPr>
        <p:spPr>
          <a:xfrm>
            <a:off x="3509963" y="4589463"/>
            <a:ext cx="5634037" cy="1776412"/>
          </a:xfrm>
        </p:spPr>
        <p:txBody>
          <a:bodyPr>
            <a:normAutofit/>
          </a:bodyPr>
          <a:lstStyle/>
          <a:p>
            <a:pPr>
              <a:lnSpc>
                <a:spcPct val="150000"/>
              </a:lnSpc>
              <a:spcBef>
                <a:spcPct val="20000"/>
              </a:spcBef>
              <a:defRPr/>
            </a:pPr>
            <a:r>
              <a:rPr lang="zh-CN" altLang="en-US" sz="2200" b="1" dirty="0">
                <a:solidFill>
                  <a:srgbClr val="7F7F7F"/>
                </a:solidFill>
                <a:latin typeface="Times New Roman" panose="02020603050405020304" pitchFamily="18" charset="0"/>
                <a:ea typeface="楷体" panose="02010609060101010101" pitchFamily="49" charset="-122"/>
                <a:cs typeface="Times New Roman" panose="02020603050405020304" pitchFamily="18" charset="0"/>
                <a:sym typeface="微软雅黑" panose="020B0503020204020204" pitchFamily="34" charset="-122"/>
              </a:rPr>
              <a:t>中山大学档案馆  刘一凡</a:t>
            </a:r>
            <a:br>
              <a:rPr lang="en-US" altLang="zh-CN" sz="2200" b="1" dirty="0">
                <a:solidFill>
                  <a:srgbClr val="7F7F7F"/>
                </a:solidFill>
                <a:latin typeface="Times New Roman" panose="02020603050405020304" pitchFamily="18" charset="0"/>
                <a:ea typeface="楷体" panose="02010609060101010101" pitchFamily="49" charset="-122"/>
                <a:cs typeface="Times New Roman" panose="02020603050405020304" pitchFamily="18" charset="0"/>
                <a:sym typeface="微软雅黑" panose="020B0503020204020204" pitchFamily="34" charset="-122"/>
              </a:rPr>
            </a:br>
            <a:r>
              <a:rPr lang="zh-CN" altLang="en-US" sz="2200" b="1" dirty="0">
                <a:solidFill>
                  <a:srgbClr val="7F7F7F"/>
                </a:solidFill>
                <a:latin typeface="Times New Roman" panose="02020603050405020304" pitchFamily="18" charset="0"/>
                <a:ea typeface="楷体" panose="02010609060101010101" pitchFamily="49" charset="-122"/>
                <a:cs typeface="Times New Roman" panose="02020603050405020304" pitchFamily="18" charset="0"/>
              </a:rPr>
              <a:t>电话：</a:t>
            </a:r>
            <a:r>
              <a:rPr lang="en-US" altLang="zh-CN" sz="2200" b="1" dirty="0">
                <a:solidFill>
                  <a:srgbClr val="7F7F7F"/>
                </a:solidFill>
                <a:latin typeface="Times New Roman" panose="02020603050405020304" pitchFamily="18" charset="0"/>
                <a:ea typeface="楷体" panose="02010609060101010101" pitchFamily="49" charset="-122"/>
                <a:cs typeface="Times New Roman" panose="02020603050405020304" pitchFamily="18" charset="0"/>
              </a:rPr>
              <a:t>13725193989</a:t>
            </a:r>
            <a:br>
              <a:rPr lang="en-US" altLang="zh-CN" sz="2200" b="1" dirty="0">
                <a:solidFill>
                  <a:srgbClr val="7F7F7F"/>
                </a:solidFill>
                <a:latin typeface="Times New Roman" panose="02020603050405020304" pitchFamily="18" charset="0"/>
                <a:ea typeface="楷体" panose="02010609060101010101" pitchFamily="49" charset="-122"/>
                <a:cs typeface="Times New Roman" panose="02020603050405020304" pitchFamily="18" charset="0"/>
              </a:rPr>
            </a:br>
            <a:r>
              <a:rPr lang="zh-CN" altLang="en-US" sz="2200" b="1" dirty="0">
                <a:solidFill>
                  <a:srgbClr val="7F7F7F"/>
                </a:solidFill>
                <a:latin typeface="Times New Roman" panose="02020603050405020304" pitchFamily="18" charset="0"/>
                <a:ea typeface="楷体" panose="02010609060101010101" pitchFamily="49" charset="-122"/>
                <a:cs typeface="Times New Roman" panose="02020603050405020304" pitchFamily="18" charset="0"/>
              </a:rPr>
              <a:t>邮箱：</a:t>
            </a:r>
            <a:r>
              <a:rPr lang="en-US" altLang="zh-CN" sz="2200" b="1" dirty="0">
                <a:solidFill>
                  <a:srgbClr val="7F7F7F"/>
                </a:solidFill>
                <a:latin typeface="Times New Roman" panose="02020603050405020304" pitchFamily="18" charset="0"/>
                <a:ea typeface="楷体" panose="02010609060101010101" pitchFamily="49" charset="-122"/>
                <a:cs typeface="Times New Roman" panose="02020603050405020304" pitchFamily="18" charset="0"/>
              </a:rPr>
              <a:t>  lyf@mail.sysu.edu.cn</a:t>
            </a:r>
            <a:r>
              <a:rPr lang="zh-CN" altLang="en-US" sz="2200" b="1" dirty="0">
                <a:solidFill>
                  <a:srgbClr val="7F7F7F"/>
                </a:solidFill>
                <a:latin typeface="Times New Roman" panose="02020603050405020304" pitchFamily="18" charset="0"/>
                <a:ea typeface="楷体" panose="02010609060101010101" pitchFamily="49" charset="-122"/>
                <a:cs typeface="Times New Roman" panose="02020603050405020304" pitchFamily="18" charset="0"/>
                <a:sym typeface="微软雅黑" panose="020B0503020204020204" pitchFamily="34" charset="-122"/>
              </a:rPr>
              <a:t>   </a:t>
            </a:r>
            <a:endParaRPr lang="zh-CN" sz="2200" b="1" dirty="0">
              <a:solidFill>
                <a:srgbClr val="7F7F7F"/>
              </a:solidFill>
              <a:latin typeface="Times New Roman" panose="02020603050405020304" pitchFamily="18" charset="0"/>
              <a:ea typeface="楷体" panose="02010609060101010101" pitchFamily="49" charset="-122"/>
              <a:cs typeface="Times New Roman" panose="02020603050405020304" pitchFamily="18" charset="0"/>
              <a:sym typeface="微软雅黑" panose="020B0503020204020204" pitchFamily="34" charset="-122"/>
            </a:endParaRPr>
          </a:p>
        </p:txBody>
      </p:sp>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 y="-184666"/>
            <a:ext cx="184731" cy="369332"/>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 name="文本框 1"/>
          <p:cNvSpPr txBox="1"/>
          <p:nvPr/>
        </p:nvSpPr>
        <p:spPr>
          <a:xfrm>
            <a:off x="467544" y="829658"/>
            <a:ext cx="8208912" cy="4997522"/>
          </a:xfrm>
          <a:prstGeom prst="rect">
            <a:avLst/>
          </a:prstGeom>
          <a:noFill/>
        </p:spPr>
        <p:txBody>
          <a:bodyPr wrap="square" rtlCol="0">
            <a:spAutoFit/>
          </a:bodyPr>
          <a:lstStyle/>
          <a:p>
            <a:pPr lvl="0">
              <a:lnSpc>
                <a:spcPct val="125000"/>
              </a:lnSpc>
              <a:spcAft>
                <a:spcPts val="1200"/>
              </a:spcAft>
              <a:defRPr/>
            </a:pPr>
            <a:r>
              <a:rPr kumimoji="1" lang="en-US" altLang="zh-CN" sz="2500" b="1" i="0" u="none" strike="noStrike" kern="0" cap="none" spc="0" normalizeH="0" baseline="0" noProof="0" dirty="0">
                <a:ln>
                  <a:noFill/>
                </a:ln>
                <a:solidFill>
                  <a:srgbClr val="006600"/>
                </a:solidFill>
                <a:effectLst/>
                <a:uLnTx/>
                <a:uFillTx/>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3</a:t>
            </a:r>
            <a:r>
              <a:rPr kumimoji="1" lang="zh-CN" altLang="en-US" sz="2500" b="1" i="0" u="none" strike="noStrike" kern="0" cap="none" spc="0" normalizeH="0" baseline="0" noProof="0" dirty="0">
                <a:ln>
                  <a:noFill/>
                </a:ln>
                <a:solidFill>
                  <a:srgbClr val="006600"/>
                </a:solidFill>
                <a:effectLst/>
                <a:uLnTx/>
                <a:uFillTx/>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a:t>
            </a:r>
            <a:r>
              <a:rPr kumimoji="1" lang="zh-CN" altLang="en-US" sz="2500" b="1" kern="0" dirty="0">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rPr>
              <a:t>中山大学电子文件管理面临的现状</a:t>
            </a:r>
            <a:endParaRPr kumimoji="1" lang="zh-CN" altLang="en-US" sz="2500" b="1" kern="0" dirty="0">
              <a:solidFill>
                <a:srgbClr val="006600"/>
              </a:solidFill>
              <a:latin typeface="华文新魏" panose="02010800040101010101" pitchFamily="2" charset="-122"/>
              <a:ea typeface="华文新魏" panose="02010800040101010101" pitchFamily="2" charset="-122"/>
              <a:cs typeface="Times New Roman" panose="02020603050405020304" pitchFamily="18" charset="0"/>
              <a:sym typeface="Calibri" panose="020F0502020204030204" pitchFamily="34" charset="0"/>
            </a:endParaRPr>
          </a:p>
          <a:p>
            <a:pPr marL="285750" lvl="2" indent="-285750" algn="just">
              <a:lnSpc>
                <a:spcPct val="125000"/>
              </a:lnSpc>
              <a:spcAft>
                <a:spcPts val="1200"/>
              </a:spcAft>
              <a:buClr>
                <a:schemeClr val="tx2"/>
              </a:buClr>
              <a:buFont typeface="Wingdings" panose="05000000000000000000" pitchFamily="2" charset="2"/>
              <a:buChar char="l"/>
            </a:pPr>
            <a:r>
              <a:rPr kumimoji="1" lang="zh-CN" altLang="en-US" b="1" kern="0" dirty="0">
                <a:solidFill>
                  <a:sysClr val="windowText" lastClr="000000"/>
                </a:solidFill>
                <a:latin typeface="+mn-ea"/>
              </a:rPr>
              <a:t>学校信息化系统应用广泛，电子文件海量产生，对档案管理提出新挑战：</a:t>
            </a:r>
            <a:r>
              <a:rPr kumimoji="1" lang="zh-CN" altLang="en-US" kern="0" dirty="0">
                <a:solidFill>
                  <a:sysClr val="windowText" lastClr="000000"/>
                </a:solidFill>
                <a:latin typeface="+mn-ea"/>
              </a:rPr>
              <a:t>中山大学从事招生、教学、科研、管理等活动直接形成了大量对学生、学校和社会有保存价值的各种文字、图表、声像等不同形式、载体的记录。累积了</a:t>
            </a:r>
            <a:r>
              <a:rPr kumimoji="1" lang="en-US" altLang="zh-CN" kern="0" dirty="0">
                <a:solidFill>
                  <a:sysClr val="windowText" lastClr="000000"/>
                </a:solidFill>
                <a:latin typeface="+mn-ea"/>
              </a:rPr>
              <a:t>USC</a:t>
            </a:r>
            <a:r>
              <a:rPr kumimoji="1" lang="zh-CN" altLang="en-US" kern="0" dirty="0">
                <a:solidFill>
                  <a:sysClr val="windowText" lastClr="000000"/>
                </a:solidFill>
                <a:latin typeface="+mn-ea"/>
              </a:rPr>
              <a:t>、教务、</a:t>
            </a:r>
            <a:r>
              <a:rPr kumimoji="1" lang="en-US" altLang="zh-CN" kern="0" dirty="0">
                <a:solidFill>
                  <a:sysClr val="windowText" lastClr="000000"/>
                </a:solidFill>
                <a:latin typeface="+mn-ea"/>
              </a:rPr>
              <a:t>OA</a:t>
            </a:r>
            <a:r>
              <a:rPr kumimoji="1" lang="zh-CN" altLang="en-US" kern="0" dirty="0">
                <a:solidFill>
                  <a:sysClr val="windowText" lastClr="000000"/>
                </a:solidFill>
                <a:latin typeface="+mn-ea"/>
              </a:rPr>
              <a:t>等数十项应用。</a:t>
            </a:r>
            <a:endParaRPr kumimoji="1" lang="zh-CN" altLang="en-US" kern="0" dirty="0">
              <a:solidFill>
                <a:sysClr val="windowText" lastClr="000000"/>
              </a:solidFill>
              <a:latin typeface="+mn-ea"/>
            </a:endParaRPr>
          </a:p>
          <a:p>
            <a:pPr marL="285750" lvl="2" indent="-285750" algn="just">
              <a:lnSpc>
                <a:spcPct val="125000"/>
              </a:lnSpc>
              <a:spcAft>
                <a:spcPts val="1200"/>
              </a:spcAft>
              <a:buClr>
                <a:schemeClr val="tx2"/>
              </a:buClr>
              <a:buFont typeface="Wingdings" panose="05000000000000000000" pitchFamily="2" charset="2"/>
              <a:buChar char="l"/>
            </a:pPr>
            <a:r>
              <a:rPr kumimoji="1" lang="zh-CN" altLang="en-US" b="1" kern="0" dirty="0">
                <a:solidFill>
                  <a:sysClr val="windowText" lastClr="000000"/>
                </a:solidFill>
                <a:latin typeface="+mn-ea"/>
              </a:rPr>
              <a:t>对电子文件价值重新认识：</a:t>
            </a:r>
            <a:r>
              <a:rPr kumimoji="1" lang="zh-CN" altLang="en-US" kern="0" dirty="0">
                <a:solidFill>
                  <a:sysClr val="windowText" lastClr="000000"/>
                </a:solidFill>
                <a:latin typeface="+mn-ea"/>
              </a:rPr>
              <a:t>电子文件已成为学校开展工作的基本工具、记录工作过程的原始凭证、学校重要的无形资产。</a:t>
            </a:r>
            <a:endParaRPr kumimoji="1" lang="en-US" altLang="zh-CN" kern="0" dirty="0">
              <a:solidFill>
                <a:sysClr val="windowText" lastClr="000000"/>
              </a:solidFill>
              <a:latin typeface="+mn-ea"/>
            </a:endParaRPr>
          </a:p>
          <a:p>
            <a:pPr marL="285750" lvl="2" indent="-285750" algn="just">
              <a:lnSpc>
                <a:spcPct val="125000"/>
              </a:lnSpc>
              <a:spcAft>
                <a:spcPts val="1200"/>
              </a:spcAft>
              <a:buClr>
                <a:schemeClr val="tx2"/>
              </a:buClr>
              <a:buFont typeface="Wingdings" panose="05000000000000000000" pitchFamily="2" charset="2"/>
              <a:buChar char="l"/>
            </a:pPr>
            <a:r>
              <a:rPr kumimoji="1" lang="zh-CN" altLang="en-US" b="1" kern="0" dirty="0">
                <a:solidFill>
                  <a:sysClr val="windowText" lastClr="000000"/>
                </a:solidFill>
                <a:latin typeface="+mn-ea"/>
              </a:rPr>
              <a:t>电子文件（电子档案）相较纸质文件具备鲜明的特性，给管理及利用带来新挑战；如果管理不善，对学校、师生利益构成威胁。</a:t>
            </a:r>
            <a:endParaRPr kumimoji="1" lang="en-US" altLang="zh-CN" b="1" kern="0" dirty="0">
              <a:solidFill>
                <a:sysClr val="windowText" lastClr="000000"/>
              </a:solidFill>
              <a:latin typeface="+mn-ea"/>
            </a:endParaRPr>
          </a:p>
          <a:p>
            <a:pPr marL="285750" lvl="2" indent="-285750" algn="just">
              <a:lnSpc>
                <a:spcPct val="125000"/>
              </a:lnSpc>
              <a:spcAft>
                <a:spcPts val="1200"/>
              </a:spcAft>
              <a:buClr>
                <a:schemeClr val="tx2"/>
              </a:buClr>
              <a:buFont typeface="Wingdings" panose="05000000000000000000" pitchFamily="2" charset="2"/>
              <a:buChar char="l"/>
            </a:pPr>
            <a:r>
              <a:rPr kumimoji="1" lang="zh-CN" altLang="en-US" b="1" kern="0" dirty="0">
                <a:latin typeface="+mn-ea"/>
              </a:rPr>
              <a:t>电子文件（电子档案）管理成为高校档案馆的新价值增长点</a:t>
            </a:r>
            <a:r>
              <a:rPr kumimoji="1" lang="zh-CN" altLang="en-US" b="1" kern="0" dirty="0">
                <a:solidFill>
                  <a:sysClr val="windowText" lastClr="000000"/>
                </a:solidFill>
                <a:latin typeface="+mn-ea"/>
              </a:rPr>
              <a:t>：</a:t>
            </a:r>
            <a:r>
              <a:rPr kumimoji="1" lang="zh-CN" altLang="en-US" kern="0" dirty="0">
                <a:solidFill>
                  <a:sysClr val="windowText" lastClr="000000"/>
                </a:solidFill>
                <a:latin typeface="+mn-ea"/>
              </a:rPr>
              <a:t>在“存史、留凭”的基础上，进一步规范归集信息资源、加强价值利用，为资政、育人、学校发展服务。</a:t>
            </a:r>
            <a:endParaRPr kumimoji="1" lang="en-US" altLang="zh-CN" sz="1800" b="0" i="0" u="none" strike="noStrike" kern="0" cap="none" spc="0" normalizeH="0" baseline="0" noProof="0" dirty="0">
              <a:ln>
                <a:noFill/>
              </a:ln>
              <a:solidFill>
                <a:sysClr val="windowText" lastClr="000000"/>
              </a:solidFill>
              <a:effectLst/>
              <a:uLnTx/>
              <a:uFillTx/>
              <a:latin typeface="+mn-ea"/>
            </a:endParaRPr>
          </a:p>
        </p:txBody>
      </p:sp>
      <p:sp>
        <p:nvSpPr>
          <p:cNvPr id="4" name="灯片编号占位符 3"/>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wipe(up)">
                                      <p:cBhvr>
                                        <p:cTn id="11" dur="500"/>
                                        <p:tgtEl>
                                          <p:spTgt spid="2">
                                            <p:txEl>
                                              <p:pRg st="1" end="1"/>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wipe(up)">
                                      <p:cBhvr>
                                        <p:cTn id="14" dur="500"/>
                                        <p:tgtEl>
                                          <p:spTgt spid="2">
                                            <p:txEl>
                                              <p:pRg st="2" end="2"/>
                                            </p:txEl>
                                          </p:spTgt>
                                        </p:tgtEl>
                                      </p:cBhvr>
                                    </p:animEffect>
                                  </p:childTnLst>
                                </p:cTn>
                              </p:par>
                              <p:par>
                                <p:cTn id="15" presetID="22" presetClass="entr" presetSubtype="1"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up)">
                                      <p:cBhvr>
                                        <p:cTn id="17" dur="500"/>
                                        <p:tgtEl>
                                          <p:spTgt spid="2">
                                            <p:txEl>
                                              <p:pRg st="3" end="3"/>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up)">
                                      <p:cBhvr>
                                        <p:cTn id="2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标题 2"/>
          <p:cNvSpPr txBox="1"/>
          <p:nvPr/>
        </p:nvSpPr>
        <p:spPr>
          <a:xfrm>
            <a:off x="1547664" y="2780928"/>
            <a:ext cx="6469347" cy="958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3000" b="1" i="0" u="none" strike="noStrike" kern="1200" cap="none" spc="0" normalizeH="0" baseline="0" noProof="0" dirty="0">
                <a:ln>
                  <a:noFill/>
                </a:ln>
                <a:solidFill>
                  <a:srgbClr val="006600"/>
                </a:solidFill>
                <a:effectLst/>
                <a:uLnTx/>
                <a:uFillTx/>
                <a:latin typeface="微软雅黑" panose="020B0503020204020204" pitchFamily="34" charset="-122"/>
                <a:ea typeface="微软雅黑" panose="020B0503020204020204" pitchFamily="34" charset="-122"/>
                <a:cs typeface="+mj-cs"/>
              </a:rPr>
              <a:t>二、</a:t>
            </a:r>
            <a:r>
              <a:rPr kumimoji="0" lang="zh-CN" altLang="zh-CN" sz="3000" b="1" i="0" u="none" strike="noStrike" kern="1200" cap="none" spc="0" normalizeH="0" baseline="0" noProof="0" dirty="0">
                <a:ln>
                  <a:noFill/>
                </a:ln>
                <a:solidFill>
                  <a:srgbClr val="006600"/>
                </a:solidFill>
                <a:effectLst/>
                <a:uLnTx/>
                <a:uFillTx/>
                <a:latin typeface="微软雅黑" panose="020B0503020204020204" pitchFamily="34" charset="-122"/>
                <a:ea typeface="微软雅黑" panose="020B0503020204020204" pitchFamily="34" charset="-122"/>
                <a:cs typeface="+mj-cs"/>
              </a:rPr>
              <a:t>电子文件</a:t>
            </a:r>
            <a:r>
              <a:rPr kumimoji="0" lang="zh-CN" altLang="en-US" sz="3000" b="1" i="0" u="none" strike="noStrike" kern="1200" cap="none" spc="0" normalizeH="0" baseline="0" noProof="0" dirty="0">
                <a:ln>
                  <a:noFill/>
                </a:ln>
                <a:solidFill>
                  <a:srgbClr val="006600"/>
                </a:solidFill>
                <a:effectLst/>
                <a:uLnTx/>
                <a:uFillTx/>
                <a:latin typeface="微软雅黑" panose="020B0503020204020204" pitchFamily="34" charset="-122"/>
                <a:ea typeface="微软雅黑" panose="020B0503020204020204" pitchFamily="34" charset="-122"/>
                <a:cs typeface="+mj-cs"/>
              </a:rPr>
              <a:t>来源</a:t>
            </a:r>
            <a:endParaRPr kumimoji="0" lang="zh-CN" altLang="en-US" sz="3000" b="1" i="0" u="none" strike="noStrike" kern="1200" cap="none" spc="0" normalizeH="0" baseline="0" noProof="0" dirty="0">
              <a:ln>
                <a:noFill/>
              </a:ln>
              <a:solidFill>
                <a:srgbClr val="006600"/>
              </a:solidFill>
              <a:effectLst/>
              <a:uLnTx/>
              <a:uFillTx/>
              <a:latin typeface="微软雅黑" panose="020B0503020204020204" pitchFamily="34" charset="-122"/>
              <a:ea typeface="微软雅黑" panose="020B0503020204020204" pitchFamily="34" charset="-122"/>
              <a:cs typeface="+mj-cs"/>
            </a:endParaRPr>
          </a:p>
        </p:txBody>
      </p:sp>
      <p:grpSp>
        <p:nvGrpSpPr>
          <p:cNvPr id="4" name="Group 3"/>
          <p:cNvGrpSpPr/>
          <p:nvPr/>
        </p:nvGrpSpPr>
        <p:grpSpPr bwMode="auto">
          <a:xfrm flipV="1">
            <a:off x="2411760" y="3008000"/>
            <a:ext cx="292100" cy="504825"/>
            <a:chOff x="0" y="0"/>
            <a:chExt cx="292995" cy="504056"/>
          </a:xfrm>
        </p:grpSpPr>
        <p:sp>
          <p:nvSpPr>
            <p:cNvPr id="5" name="直接连接符 1068"/>
            <p:cNvSpPr>
              <a:spLocks noChangeShapeType="1"/>
            </p:cNvSpPr>
            <p:nvPr/>
          </p:nvSpPr>
          <p:spPr bwMode="auto">
            <a:xfrm>
              <a:off x="292995" y="0"/>
              <a:ext cx="1" cy="504056"/>
            </a:xfrm>
            <a:prstGeom prst="line">
              <a:avLst/>
            </a:prstGeom>
            <a:noFill/>
            <a:ln w="57150" cap="flat" cmpd="sng">
              <a:solidFill>
                <a:srgbClr val="0033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直接连接符 79"/>
            <p:cNvSpPr>
              <a:spLocks noChangeShapeType="1"/>
            </p:cNvSpPr>
            <p:nvPr/>
          </p:nvSpPr>
          <p:spPr bwMode="auto">
            <a:xfrm>
              <a:off x="139562" y="144016"/>
              <a:ext cx="1" cy="360040"/>
            </a:xfrm>
            <a:prstGeom prst="line">
              <a:avLst/>
            </a:prstGeom>
            <a:noFill/>
            <a:ln w="57150" cap="flat" cmpd="sng">
              <a:solidFill>
                <a:srgbClr val="0066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直接连接符 84"/>
            <p:cNvSpPr>
              <a:spLocks noChangeShapeType="1"/>
            </p:cNvSpPr>
            <p:nvPr/>
          </p:nvSpPr>
          <p:spPr bwMode="auto">
            <a:xfrm>
              <a:off x="0" y="324036"/>
              <a:ext cx="1" cy="180020"/>
            </a:xfrm>
            <a:prstGeom prst="line">
              <a:avLst/>
            </a:prstGeom>
            <a:noFill/>
            <a:ln w="57150" cap="flat" cmpd="sng">
              <a:solidFill>
                <a:srgbClr val="009900"/>
              </a:solidFill>
              <a:round/>
            </a:ln>
            <a:extLst>
              <a:ext uri="{909E8E84-426E-40DD-AFC4-6F175D3DCCD1}">
                <a14:hiddenFill xmlns:a14="http://schemas.microsoft.com/office/drawing/2010/main">
                  <a:noFill/>
                </a14:hiddenFill>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8" name="灯片编号占位符 7"/>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5" name="标题 4"/>
          <p:cNvSpPr txBox="1"/>
          <p:nvPr/>
        </p:nvSpPr>
        <p:spPr>
          <a:xfrm>
            <a:off x="2915816" y="843433"/>
            <a:ext cx="3853284" cy="477054"/>
          </a:xfrm>
          <a:prstGeom prst="rect">
            <a:avLst/>
          </a:prstGeom>
          <a:effectLst/>
        </p:spPr>
        <p:txBody>
          <a:bodyPr vert="horz" wrap="square" lIns="91440" tIns="45720" rIns="91440" bIns="45720" rtlCol="0" anchor="ctr">
            <a:spAutoFit/>
          </a:bodyPr>
          <a:lst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r>
              <a:rPr kumimoji="1" lang="zh-CN" altLang="en-US" sz="2500" dirty="0">
                <a:solidFill>
                  <a:srgbClr val="006600"/>
                </a:solidFill>
                <a:latin typeface="华文新魏" panose="02010800040101010101" pitchFamily="2" charset="-122"/>
                <a:ea typeface="华文新魏" panose="02010800040101010101" pitchFamily="2" charset="-122"/>
                <a:cs typeface="+mn-cs"/>
                <a:sym typeface="Calibri" panose="020F0502020204030204" pitchFamily="34" charset="0"/>
              </a:rPr>
              <a:t>电子文件有哪些种类？</a:t>
            </a:r>
            <a:endParaRPr kumimoji="1" lang="zh-CN" altLang="en-US" sz="2500" dirty="0">
              <a:solidFill>
                <a:srgbClr val="006600"/>
              </a:solidFill>
              <a:latin typeface="华文新魏" panose="02010800040101010101" pitchFamily="2" charset="-122"/>
              <a:ea typeface="华文新魏" panose="02010800040101010101" pitchFamily="2" charset="-122"/>
              <a:cs typeface="+mn-cs"/>
              <a:sym typeface="Calibri" panose="020F0502020204030204" pitchFamily="34" charset="0"/>
            </a:endParaRPr>
          </a:p>
        </p:txBody>
      </p:sp>
      <p:graphicFrame>
        <p:nvGraphicFramePr>
          <p:cNvPr id="24" name="Object 8"/>
          <p:cNvGraphicFramePr>
            <a:graphicFrameLocks noChangeAspect="1"/>
          </p:cNvGraphicFramePr>
          <p:nvPr/>
        </p:nvGraphicFramePr>
        <p:xfrm>
          <a:off x="2400300" y="1597495"/>
          <a:ext cx="1441450" cy="1025525"/>
        </p:xfrm>
        <a:graphic>
          <a:graphicData uri="http://schemas.openxmlformats.org/presentationml/2006/ole">
            <mc:AlternateContent xmlns:mc="http://schemas.openxmlformats.org/markup-compatibility/2006">
              <mc:Choice xmlns:v="urn:schemas-microsoft-com:vml" Requires="v">
                <p:oleObj spid="_x0000_s5981" name="" r:id="rId2" imgW="5513070" imgH="3454400" progId="Excel.Chart.8">
                  <p:embed/>
                </p:oleObj>
              </mc:Choice>
              <mc:Fallback>
                <p:oleObj name="" r:id="rId2" imgW="5513070" imgH="3454400" progId="Excel.Chart.8">
                  <p:embed/>
                  <p:pic>
                    <p:nvPicPr>
                      <p:cNvPr id="0" name="图片 59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0300" y="1597495"/>
                        <a:ext cx="1441450"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 name="TextBox 72"/>
          <p:cNvSpPr txBox="1">
            <a:spLocks noChangeArrowheads="1"/>
          </p:cNvSpPr>
          <p:nvPr/>
        </p:nvSpPr>
        <p:spPr bwMode="auto">
          <a:xfrm>
            <a:off x="889000" y="2823045"/>
            <a:ext cx="695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000" b="1" dirty="0">
                <a:latin typeface="楷体" panose="02010609060101010101" pitchFamily="49" charset="-122"/>
                <a:ea typeface="楷体" panose="02010609060101010101" pitchFamily="49" charset="-122"/>
                <a:cs typeface="Arial" panose="020B0604020202020204" pitchFamily="34" charset="0"/>
              </a:rPr>
              <a:t>文字</a:t>
            </a:r>
            <a:endParaRPr lang="zh-CN" altLang="en-US" sz="2000" dirty="0">
              <a:latin typeface="楷体" panose="02010609060101010101" pitchFamily="49" charset="-122"/>
              <a:ea typeface="楷体" panose="02010609060101010101" pitchFamily="49" charset="-122"/>
              <a:cs typeface="Arial" panose="020B0604020202020204" pitchFamily="34" charset="0"/>
            </a:endParaRPr>
          </a:p>
        </p:txBody>
      </p:sp>
      <p:sp>
        <p:nvSpPr>
          <p:cNvPr id="27" name="TextBox 73"/>
          <p:cNvSpPr txBox="1">
            <a:spLocks noChangeArrowheads="1"/>
          </p:cNvSpPr>
          <p:nvPr/>
        </p:nvSpPr>
        <p:spPr bwMode="auto">
          <a:xfrm>
            <a:off x="2760663" y="2823045"/>
            <a:ext cx="695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000" b="1">
                <a:latin typeface="楷体" panose="02010609060101010101" pitchFamily="49" charset="-122"/>
                <a:ea typeface="楷体" panose="02010609060101010101" pitchFamily="49" charset="-122"/>
                <a:cs typeface="Arial" panose="020B0604020202020204" pitchFamily="34" charset="0"/>
              </a:rPr>
              <a:t>图表</a:t>
            </a:r>
            <a:endParaRPr lang="zh-CN" altLang="en-US" sz="2000" b="1">
              <a:latin typeface="楷体" panose="02010609060101010101" pitchFamily="49" charset="-122"/>
              <a:ea typeface="楷体" panose="02010609060101010101" pitchFamily="49" charset="-122"/>
              <a:cs typeface="Arial" panose="020B0604020202020204" pitchFamily="34" charset="0"/>
            </a:endParaRPr>
          </a:p>
        </p:txBody>
      </p:sp>
      <p:sp>
        <p:nvSpPr>
          <p:cNvPr id="28" name="TextBox 74"/>
          <p:cNvSpPr txBox="1">
            <a:spLocks noChangeArrowheads="1"/>
          </p:cNvSpPr>
          <p:nvPr/>
        </p:nvSpPr>
        <p:spPr bwMode="auto">
          <a:xfrm>
            <a:off x="4560888" y="2823045"/>
            <a:ext cx="695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000" b="1">
                <a:latin typeface="楷体" panose="02010609060101010101" pitchFamily="49" charset="-122"/>
                <a:ea typeface="楷体" panose="02010609060101010101" pitchFamily="49" charset="-122"/>
                <a:cs typeface="Arial" panose="020B0604020202020204" pitchFamily="34" charset="0"/>
              </a:rPr>
              <a:t>图像</a:t>
            </a:r>
            <a:endParaRPr lang="zh-CN" altLang="en-US" sz="2000" b="1">
              <a:latin typeface="楷体" panose="02010609060101010101" pitchFamily="49" charset="-122"/>
              <a:ea typeface="楷体" panose="02010609060101010101" pitchFamily="49" charset="-122"/>
              <a:cs typeface="Arial" panose="020B0604020202020204" pitchFamily="34" charset="0"/>
            </a:endParaRPr>
          </a:p>
        </p:txBody>
      </p:sp>
      <p:sp>
        <p:nvSpPr>
          <p:cNvPr id="29" name="TextBox 75"/>
          <p:cNvSpPr txBox="1">
            <a:spLocks noChangeArrowheads="1"/>
          </p:cNvSpPr>
          <p:nvPr/>
        </p:nvSpPr>
        <p:spPr bwMode="auto">
          <a:xfrm>
            <a:off x="6073775" y="2823045"/>
            <a:ext cx="695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000" b="1">
                <a:latin typeface="楷体" panose="02010609060101010101" pitchFamily="49" charset="-122"/>
                <a:ea typeface="楷体" panose="02010609060101010101" pitchFamily="49" charset="-122"/>
                <a:cs typeface="Arial" panose="020B0604020202020204" pitchFamily="34" charset="0"/>
              </a:rPr>
              <a:t>音频</a:t>
            </a:r>
            <a:endParaRPr lang="zh-CN" altLang="en-US" sz="2000" b="1">
              <a:latin typeface="楷体" panose="02010609060101010101" pitchFamily="49" charset="-122"/>
              <a:ea typeface="楷体" panose="02010609060101010101" pitchFamily="49" charset="-122"/>
              <a:cs typeface="Arial" panose="020B0604020202020204" pitchFamily="34" charset="0"/>
            </a:endParaRPr>
          </a:p>
        </p:txBody>
      </p:sp>
      <p:sp>
        <p:nvSpPr>
          <p:cNvPr id="30" name="TextBox 76"/>
          <p:cNvSpPr txBox="1">
            <a:spLocks noChangeArrowheads="1"/>
          </p:cNvSpPr>
          <p:nvPr/>
        </p:nvSpPr>
        <p:spPr bwMode="auto">
          <a:xfrm>
            <a:off x="7513638" y="2823045"/>
            <a:ext cx="695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zh-CN" altLang="en-US" sz="2000" b="1">
                <a:latin typeface="楷体" panose="02010609060101010101" pitchFamily="49" charset="-122"/>
                <a:ea typeface="楷体" panose="02010609060101010101" pitchFamily="49" charset="-122"/>
                <a:cs typeface="Arial" panose="020B0604020202020204" pitchFamily="34" charset="0"/>
              </a:rPr>
              <a:t>视频</a:t>
            </a:r>
            <a:endParaRPr lang="zh-CN" altLang="en-US" sz="2000" b="1">
              <a:latin typeface="楷体" panose="02010609060101010101" pitchFamily="49" charset="-122"/>
              <a:ea typeface="楷体" panose="02010609060101010101" pitchFamily="49" charset="-122"/>
              <a:cs typeface="Arial" panose="020B0604020202020204" pitchFamily="34" charset="0"/>
            </a:endParaRPr>
          </a:p>
        </p:txBody>
      </p:sp>
      <p:pic>
        <p:nvPicPr>
          <p:cNvPr id="31" name="Picture 10" descr="C:\Documents and Settings\zhangjing\My Documents\My Pictures\37987606201005131138488816938730600_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0" y="1741958"/>
            <a:ext cx="979488"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1" descr="C:\Documents and Settings\zhangjing\My Documents\My Pictures\2076142_134701073244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9175" y="1741958"/>
            <a:ext cx="1263650"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12" descr="C:\Documents and Settings\zhangjing\My Documents\My Pictures\u=2532112431,4158620380&amp;fm=0&amp;gp=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0075" y="1670520"/>
            <a:ext cx="13335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3" descr="C:\Documents and Settings\zhangjing\My Documents\My Pictures\u=897618729,3651388729&amp;fm=6&amp;gp=0.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0525" y="1741958"/>
            <a:ext cx="13335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5" name="Group 39"/>
          <p:cNvGraphicFramePr>
            <a:graphicFrameLocks noGrp="1"/>
          </p:cNvGraphicFramePr>
          <p:nvPr/>
        </p:nvGraphicFramePr>
        <p:xfrm>
          <a:off x="600075" y="3410420"/>
          <a:ext cx="7608887" cy="2792730"/>
        </p:xfrm>
        <a:graphic>
          <a:graphicData uri="http://schemas.openxmlformats.org/drawingml/2006/table">
            <a:tbl>
              <a:tblPr firstRow="1" firstCol="1">
                <a:tableStyleId>{5C22544A-7EE6-4342-B048-85BDC9FD1C3A}</a:tableStyleId>
              </a:tblPr>
              <a:tblGrid>
                <a:gridCol w="1642206"/>
                <a:gridCol w="5966681"/>
              </a:tblGrid>
              <a:tr h="4032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u="none" strike="noStrike" cap="none" normalizeH="0" baseline="0" dirty="0">
                          <a:ln>
                            <a:noFill/>
                          </a:ln>
                          <a:solidFill>
                            <a:schemeClr val="tx1"/>
                          </a:solidFill>
                          <a:effectLst/>
                          <a:latin typeface="宋体" panose="02010600030101010101" pitchFamily="2" charset="-122"/>
                          <a:ea typeface="宋体" panose="02010600030101010101" pitchFamily="2" charset="-122"/>
                        </a:rPr>
                        <a:t>划分依据 </a:t>
                      </a:r>
                      <a:endParaRPr kumimoji="0"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horzOverflow="overflow">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u="none" strike="noStrike" cap="none" normalizeH="0" baseline="0" dirty="0">
                          <a:ln>
                            <a:noFill/>
                          </a:ln>
                          <a:solidFill>
                            <a:schemeClr val="tx1"/>
                          </a:solidFill>
                          <a:effectLst/>
                          <a:latin typeface="宋体" panose="02010600030101010101" pitchFamily="2" charset="-122"/>
                          <a:ea typeface="宋体" panose="02010600030101010101" pitchFamily="2" charset="-122"/>
                        </a:rPr>
                        <a:t>文件种类 </a:t>
                      </a:r>
                      <a:endParaRPr kumimoji="0"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horzOverflow="overflow">
                    <a:solidFill>
                      <a:schemeClr val="accent1">
                        <a:lumMod val="60000"/>
                        <a:lumOff val="40000"/>
                      </a:schemeClr>
                    </a:solidFill>
                  </a:tcPr>
                </a:tc>
              </a:tr>
              <a:tr h="58737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u="none" strike="noStrike" cap="none" normalizeH="0" baseline="0" dirty="0">
                          <a:ln>
                            <a:noFill/>
                          </a:ln>
                          <a:solidFill>
                            <a:schemeClr val="tx1"/>
                          </a:solidFill>
                          <a:effectLst/>
                          <a:latin typeface="宋体" panose="02010600030101010101" pitchFamily="2" charset="-122"/>
                          <a:ea typeface="宋体" panose="02010600030101010101" pitchFamily="2" charset="-122"/>
                        </a:rPr>
                        <a:t>信息存在形式 </a:t>
                      </a:r>
                      <a:endParaRPr kumimoji="0"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u="none" strike="noStrike" cap="none" normalizeH="0" baseline="0" dirty="0">
                          <a:ln>
                            <a:noFill/>
                          </a:ln>
                          <a:effectLst/>
                          <a:latin typeface="宋体" panose="02010600030101010101" pitchFamily="2" charset="-122"/>
                          <a:ea typeface="宋体" panose="02010600030101010101" pitchFamily="2" charset="-122"/>
                        </a:rPr>
                        <a:t>文本文件、数据文件、图形文件、图像文件、音频文件、视频文件、程序文件、网页文件 </a:t>
                      </a:r>
                      <a:r>
                        <a:rPr kumimoji="0" lang="en-US" altLang="zh-CN" sz="1800" u="none" strike="noStrike" cap="none" normalizeH="0" baseline="0" dirty="0">
                          <a:ln>
                            <a:noFill/>
                          </a:ln>
                          <a:effectLst/>
                          <a:latin typeface="宋体" panose="02010600030101010101" pitchFamily="2" charset="-122"/>
                          <a:ea typeface="宋体" panose="02010600030101010101" pitchFamily="2" charset="-122"/>
                        </a:rPr>
                        <a:t>… </a:t>
                      </a:r>
                      <a:endParaRPr kumimoji="0" lang="en-US" altLang="zh-CN" sz="1800" b="0" i="0" u="none" strike="noStrike" cap="none" normalizeH="0" baseline="0" dirty="0">
                        <a:ln>
                          <a:noFill/>
                        </a:ln>
                        <a:solidFill>
                          <a:srgbClr val="6600CC"/>
                        </a:solidFill>
                        <a:effectLst/>
                        <a:latin typeface="宋体" panose="02010600030101010101" pitchFamily="2" charset="-122"/>
                        <a:ea typeface="宋体" panose="02010600030101010101" pitchFamily="2" charset="-122"/>
                        <a:cs typeface="Times New Roman" panose="02020603050405020304" pitchFamily="18" charset="0"/>
                      </a:endParaRPr>
                    </a:p>
                  </a:txBody>
                  <a:tcPr horzOverflow="overflow">
                    <a:solidFill>
                      <a:schemeClr val="accent1">
                        <a:lumMod val="20000"/>
                        <a:lumOff val="80000"/>
                      </a:schemeClr>
                    </a:solidFill>
                  </a:tcPr>
                </a:tc>
              </a:tr>
              <a:tr h="5937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u="none" strike="noStrike" cap="none" normalizeH="0" baseline="0" dirty="0">
                          <a:ln>
                            <a:noFill/>
                          </a:ln>
                          <a:solidFill>
                            <a:schemeClr val="tx1"/>
                          </a:solidFill>
                          <a:effectLst/>
                          <a:latin typeface="宋体" panose="02010600030101010101" pitchFamily="2" charset="-122"/>
                          <a:ea typeface="宋体" panose="02010600030101010101" pitchFamily="2" charset="-122"/>
                        </a:rPr>
                        <a:t>应    用</a:t>
                      </a:r>
                      <a:endParaRPr kumimoji="0"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anchor="ctr" horzOverflow="overflow">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u="none" strike="noStrike" cap="none" normalizeH="0" baseline="0" dirty="0">
                          <a:ln>
                            <a:noFill/>
                          </a:ln>
                          <a:effectLst/>
                          <a:latin typeface="宋体" panose="02010600030101010101" pitchFamily="2" charset="-122"/>
                          <a:ea typeface="宋体" panose="02010600030101010101" pitchFamily="2" charset="-122"/>
                        </a:rPr>
                        <a:t>信息系统、字处理工具、电子邮件、工程设计工具、社交媒体、即时通信工具</a:t>
                      </a:r>
                      <a:r>
                        <a:rPr kumimoji="0" lang="en-US" altLang="zh-CN" sz="1800" u="none" strike="noStrike" cap="none" normalizeH="0" baseline="0" dirty="0">
                          <a:ln>
                            <a:noFill/>
                          </a:ln>
                          <a:effectLst/>
                          <a:latin typeface="宋体" panose="02010600030101010101" pitchFamily="2" charset="-122"/>
                          <a:ea typeface="宋体" panose="02010600030101010101" pitchFamily="2" charset="-122"/>
                        </a:rPr>
                        <a:t>…</a:t>
                      </a:r>
                      <a:endParaRPr kumimoji="0" lang="zh-CN" altLang="en-US" sz="1800" b="0" i="0" u="none" strike="noStrike" cap="none" normalizeH="0" baseline="0" dirty="0">
                        <a:ln>
                          <a:noFill/>
                        </a:ln>
                        <a:solidFill>
                          <a:srgbClr val="6600CC"/>
                        </a:solidFill>
                        <a:effectLst/>
                        <a:latin typeface="宋体" panose="02010600030101010101" pitchFamily="2" charset="-122"/>
                        <a:ea typeface="宋体" panose="02010600030101010101" pitchFamily="2" charset="-122"/>
                        <a:cs typeface="Times New Roman" panose="02020603050405020304" pitchFamily="18" charset="0"/>
                      </a:endParaRPr>
                    </a:p>
                  </a:txBody>
                  <a:tcPr horzOverflow="overflow">
                    <a:solidFill>
                      <a:schemeClr val="accent1">
                        <a:lumMod val="20000"/>
                        <a:lumOff val="80000"/>
                      </a:schemeClr>
                    </a:solidFill>
                  </a:tcPr>
                </a:tc>
              </a:tr>
              <a:tr h="377825">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u="none" strike="noStrike" cap="none" normalizeH="0" baseline="0" dirty="0">
                          <a:ln>
                            <a:noFill/>
                          </a:ln>
                          <a:solidFill>
                            <a:schemeClr val="tx1"/>
                          </a:solidFill>
                          <a:effectLst/>
                          <a:latin typeface="宋体" panose="02010600030101010101" pitchFamily="2" charset="-122"/>
                          <a:ea typeface="宋体" panose="02010600030101010101" pitchFamily="2" charset="-122"/>
                        </a:rPr>
                        <a:t>信息定义程度 </a:t>
                      </a:r>
                      <a:endParaRPr kumimoji="0"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horzOverflow="overflow">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u="none" strike="noStrike" cap="none" normalizeH="0" baseline="0" dirty="0">
                          <a:ln>
                            <a:noFill/>
                          </a:ln>
                          <a:effectLst/>
                          <a:latin typeface="宋体" panose="02010600030101010101" pitchFamily="2" charset="-122"/>
                          <a:ea typeface="宋体" panose="02010600030101010101" pitchFamily="2" charset="-122"/>
                        </a:rPr>
                        <a:t>结构化文件、半结构化文件、非结构化文件 </a:t>
                      </a:r>
                      <a:endParaRPr kumimoji="0" lang="zh-CN" altLang="en-US" sz="1800" b="0" i="0" u="none" strike="noStrike" cap="none" normalizeH="0" baseline="0" dirty="0">
                        <a:ln>
                          <a:noFill/>
                        </a:ln>
                        <a:solidFill>
                          <a:srgbClr val="6600CC"/>
                        </a:solidFill>
                        <a:effectLst/>
                        <a:latin typeface="宋体" panose="02010600030101010101" pitchFamily="2" charset="-122"/>
                        <a:ea typeface="宋体" panose="02010600030101010101" pitchFamily="2" charset="-122"/>
                        <a:cs typeface="Times New Roman" panose="02020603050405020304" pitchFamily="18" charset="0"/>
                      </a:endParaRPr>
                    </a:p>
                  </a:txBody>
                  <a:tcPr horzOverflow="overflow">
                    <a:solidFill>
                      <a:schemeClr val="accent1">
                        <a:lumMod val="20000"/>
                        <a:lumOff val="80000"/>
                      </a:schemeClr>
                    </a:solid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u="none" strike="noStrike" cap="none" normalizeH="0" baseline="0" dirty="0">
                          <a:ln>
                            <a:noFill/>
                          </a:ln>
                          <a:solidFill>
                            <a:schemeClr val="tx1"/>
                          </a:solidFill>
                          <a:effectLst/>
                          <a:latin typeface="宋体" panose="02010600030101010101" pitchFamily="2" charset="-122"/>
                          <a:ea typeface="宋体" panose="02010600030101010101" pitchFamily="2" charset="-122"/>
                        </a:rPr>
                        <a:t>职    能</a:t>
                      </a:r>
                      <a:endParaRPr kumimoji="0"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horzOverflow="overflow">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u="none" strike="noStrike" cap="none" normalizeH="0" baseline="0" dirty="0">
                          <a:ln>
                            <a:noFill/>
                          </a:ln>
                          <a:effectLst/>
                          <a:latin typeface="宋体" panose="02010600030101010101" pitchFamily="2" charset="-122"/>
                          <a:ea typeface="宋体" panose="02010600030101010101" pitchFamily="2" charset="-122"/>
                        </a:rPr>
                        <a:t>通用职能文件和专有职能文件 </a:t>
                      </a:r>
                      <a:endParaRPr kumimoji="0" lang="zh-CN" altLang="en-US" sz="1800" b="0" i="0" u="none" strike="noStrike" cap="none" normalizeH="0" baseline="0" dirty="0">
                        <a:ln>
                          <a:noFill/>
                        </a:ln>
                        <a:solidFill>
                          <a:srgbClr val="6600CC"/>
                        </a:solidFill>
                        <a:effectLst/>
                        <a:latin typeface="宋体" panose="02010600030101010101" pitchFamily="2" charset="-122"/>
                        <a:ea typeface="宋体" panose="02010600030101010101" pitchFamily="2" charset="-122"/>
                        <a:cs typeface="Times New Roman" panose="02020603050405020304" pitchFamily="18" charset="0"/>
                      </a:endParaRPr>
                    </a:p>
                  </a:txBody>
                  <a:tcPr horzOverflow="overflow">
                    <a:solidFill>
                      <a:schemeClr val="accent1">
                        <a:lumMod val="20000"/>
                        <a:lumOff val="80000"/>
                      </a:schemeClr>
                    </a:solidFill>
                  </a:tcPr>
                </a:tc>
              </a:tr>
              <a:tr h="360363">
                <a:tc>
                  <a:txBody>
                    <a:body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1800" u="none" strike="noStrike" cap="none" normalizeH="0" baseline="0" dirty="0">
                          <a:ln>
                            <a:noFill/>
                          </a:ln>
                          <a:solidFill>
                            <a:schemeClr val="tx1"/>
                          </a:solidFill>
                          <a:effectLst/>
                          <a:latin typeface="宋体" panose="02010600030101010101" pitchFamily="2" charset="-122"/>
                          <a:ea typeface="宋体" panose="02010600030101010101" pitchFamily="2" charset="-122"/>
                        </a:rPr>
                        <a:t>来    源</a:t>
                      </a:r>
                      <a:endParaRPr kumimoji="0" lang="zh-CN" altLang="en-US" sz="1800" b="0" i="0" u="none" strike="noStrike" cap="none" normalizeH="0" baseline="0" dirty="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txBody>
                  <a:tcPr horzOverflow="overflow">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u="none" strike="noStrike" cap="none" normalizeH="0" baseline="0" dirty="0">
                          <a:ln>
                            <a:noFill/>
                          </a:ln>
                          <a:effectLst/>
                          <a:latin typeface="宋体" panose="02010600030101010101" pitchFamily="2" charset="-122"/>
                          <a:ea typeface="宋体" panose="02010600030101010101" pitchFamily="2" charset="-122"/>
                        </a:rPr>
                        <a:t>原生性和转化型（数字化加工） </a:t>
                      </a:r>
                      <a:endParaRPr kumimoji="0" lang="zh-CN" altLang="en-US" sz="1800" b="0" i="0" u="none" strike="noStrike" cap="none" normalizeH="0" baseline="0" dirty="0">
                        <a:ln>
                          <a:noFill/>
                        </a:ln>
                        <a:solidFill>
                          <a:srgbClr val="6600CC"/>
                        </a:solidFill>
                        <a:effectLst/>
                        <a:latin typeface="宋体" panose="02010600030101010101" pitchFamily="2" charset="-122"/>
                        <a:ea typeface="宋体" panose="02010600030101010101" pitchFamily="2" charset="-122"/>
                        <a:cs typeface="Times New Roman" panose="02020603050405020304" pitchFamily="18" charset="0"/>
                      </a:endParaRPr>
                    </a:p>
                  </a:txBody>
                  <a:tcPr horzOverflow="overflow">
                    <a:solidFill>
                      <a:schemeClr val="accent1">
                        <a:lumMod val="20000"/>
                        <a:lumOff val="80000"/>
                      </a:schemeClr>
                    </a:solidFill>
                  </a:tcPr>
                </a:tc>
              </a:tr>
            </a:tbl>
          </a:graphicData>
        </a:graphic>
      </p:graphicFrame>
      <p:sp>
        <p:nvSpPr>
          <p:cNvPr id="3" name="灯片编号占位符 2"/>
          <p:cNvSpPr>
            <a:spLocks noGrp="1"/>
          </p:cNvSpPr>
          <p:nvPr>
            <p:ph type="sldNum" sz="quarter" idx="12"/>
          </p:nvPr>
        </p:nvSpPr>
        <p:spPr/>
        <p:txBody>
          <a:bodyPr/>
          <a:lstStyle/>
          <a:p>
            <a:fld id="{EAD317D8-9DA8-4BF6-BDF4-B5D3613D706B}"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par>
                          <p:cTn id="25" fill="hold">
                            <p:stCondLst>
                              <p:cond delay="0"/>
                            </p:stCondLst>
                            <p:childTnLst>
                              <p:par>
                                <p:cTn id="26" presetID="22" presetClass="entr" presetSubtype="1" fill="hold"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up)">
                                      <p:cBhvr>
                                        <p:cTn id="2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utoUpdateAnimBg="0"/>
      <p:bldP spid="27" grpId="0" autoUpdateAnimBg="0"/>
      <p:bldP spid="28" grpId="0" autoUpdateAnimBg="0"/>
      <p:bldP spid="29" grpId="0" autoUpdateAnimBg="0"/>
      <p:bldP spid="30" grpId="0" autoUpdateAnimBg="0"/>
    </p:bldLst>
  </p:timing>
</p:sld>
</file>

<file path=ppt/tags/tag1.xml><?xml version="1.0" encoding="utf-8"?>
<p:tagLst xmlns:p="http://schemas.openxmlformats.org/presentationml/2006/main">
  <p:tag name="ISLIDE.DIAGRAM" val="01f11694-8e14-4ae2-be4b-fcb27bab0f9f"/>
</p:tagLst>
</file>

<file path=ppt/tags/tag10.xml><?xml version="1.0" encoding="utf-8"?>
<p:tagLst xmlns:p="http://schemas.openxmlformats.org/presentationml/2006/main">
  <p:tag name="MH" val="20151029153737"/>
  <p:tag name="MH_LIBRARY" val="GRAPHIC"/>
  <p:tag name="MH_TYPE" val="Text"/>
  <p:tag name="MH_ORDER" val="4"/>
</p:tagLst>
</file>

<file path=ppt/tags/tag11.xml><?xml version="1.0" encoding="utf-8"?>
<p:tagLst xmlns:p="http://schemas.openxmlformats.org/presentationml/2006/main">
  <p:tag name="MH" val="20151029153737"/>
  <p:tag name="MH_LIBRARY" val="GRAPHIC"/>
  <p:tag name="MH_TYPE" val="Other"/>
  <p:tag name="MH_ORDER" val="1"/>
</p:tagLst>
</file>

<file path=ppt/tags/tag12.xml><?xml version="1.0" encoding="utf-8"?>
<p:tagLst xmlns:p="http://schemas.openxmlformats.org/presentationml/2006/main">
  <p:tag name="MH" val="20151029153737"/>
  <p:tag name="MH_LIBRARY" val="GRAPHIC"/>
  <p:tag name="MH_TYPE" val="Other"/>
  <p:tag name="MH_ORDER" val="2"/>
</p:tagLst>
</file>

<file path=ppt/tags/tag13.xml><?xml version="1.0" encoding="utf-8"?>
<p:tagLst xmlns:p="http://schemas.openxmlformats.org/presentationml/2006/main">
  <p:tag name="MH" val="20151029153737"/>
  <p:tag name="MH_LIBRARY" val="GRAPHIC"/>
  <p:tag name="MH_TYPE" val="SubTitle"/>
  <p:tag name="MH_ORDER" val="1"/>
</p:tagLst>
</file>

<file path=ppt/tags/tag14.xml><?xml version="1.0" encoding="utf-8"?>
<p:tagLst xmlns:p="http://schemas.openxmlformats.org/presentationml/2006/main">
  <p:tag name="MH" val="20151029153737"/>
  <p:tag name="MH_LIBRARY" val="GRAPHIC"/>
  <p:tag name="MH_TYPE" val="SubTitle"/>
  <p:tag name="MH_ORDER" val="1"/>
</p:tagLst>
</file>

<file path=ppt/tags/tag15.xml><?xml version="1.0" encoding="utf-8"?>
<p:tagLst xmlns:p="http://schemas.openxmlformats.org/presentationml/2006/main">
  <p:tag name="MH" val="20151029153737"/>
  <p:tag name="MH_LIBRARY" val="GRAPHIC"/>
  <p:tag name="MH_TYPE" val="Other"/>
  <p:tag name="MH_ORDER" val="2"/>
</p:tagLst>
</file>

<file path=ppt/tags/tag16.xml><?xml version="1.0" encoding="utf-8"?>
<p:tagLst xmlns:p="http://schemas.openxmlformats.org/presentationml/2006/main">
  <p:tag name="MH" val="20151029153737"/>
  <p:tag name="MH_LIBRARY" val="GRAPHIC"/>
  <p:tag name="MH_TYPE" val="Other"/>
  <p:tag name="MH_ORDER" val="1"/>
</p:tagLst>
</file>

<file path=ppt/tags/tag17.xml><?xml version="1.0" encoding="utf-8"?>
<p:tagLst xmlns:p="http://schemas.openxmlformats.org/presentationml/2006/main">
  <p:tag name="MH" val="20151029153737"/>
  <p:tag name="MH_LIBRARY" val="GRAPHIC"/>
  <p:tag name="MH_TYPE" val="Other"/>
  <p:tag name="MH_ORDER" val="2"/>
</p:tagLst>
</file>

<file path=ppt/tags/tag18.xml><?xml version="1.0" encoding="utf-8"?>
<p:tagLst xmlns:p="http://schemas.openxmlformats.org/presentationml/2006/main">
  <p:tag name="MH" val="20151029153737"/>
  <p:tag name="MH_LIBRARY" val="GRAPHIC"/>
  <p:tag name="MH_TYPE" val="SubTitle"/>
  <p:tag name="MH_ORDER" val="1"/>
</p:tagLst>
</file>

<file path=ppt/tags/tag19.xml><?xml version="1.0" encoding="utf-8"?>
<p:tagLst xmlns:p="http://schemas.openxmlformats.org/presentationml/2006/main">
  <p:tag name="MH" val="20151029153737"/>
  <p:tag name="MH_LIBRARY" val="GRAPHIC"/>
  <p:tag name="MH_TYPE" val="Other"/>
  <p:tag name="MH_ORDER" val="1"/>
</p:tagLst>
</file>

<file path=ppt/tags/tag2.xml><?xml version="1.0" encoding="utf-8"?>
<p:tagLst xmlns:p="http://schemas.openxmlformats.org/presentationml/2006/main">
  <p:tag name="MH" val="20151029153737"/>
  <p:tag name="MH_LIBRARY" val="GRAPHIC"/>
  <p:tag name="MH_TYPE" val="Other"/>
  <p:tag name="MH_ORDER" val="9"/>
</p:tagLst>
</file>

<file path=ppt/tags/tag20.xml><?xml version="1.0" encoding="utf-8"?>
<p:tagLst xmlns:p="http://schemas.openxmlformats.org/presentationml/2006/main">
  <p:tag name="MH_TYPE" val="#NeiR#"/>
  <p:tag name="MH_NUMBER" val="4"/>
  <p:tag name="MH_CATEGORY" val="#LiuChBZh#"/>
  <p:tag name="MH_LAYOUT" val="SubTitleText"/>
  <p:tag name="MH" val="20151029153737"/>
  <p:tag name="MH_LIBRARY" val="GRAPHIC"/>
</p:tagLst>
</file>

<file path=ppt/tags/tag3.xml><?xml version="1.0" encoding="utf-8"?>
<p:tagLst xmlns:p="http://schemas.openxmlformats.org/presentationml/2006/main">
  <p:tag name="MH" val="20151029153737"/>
  <p:tag name="MH_LIBRARY" val="GRAPHIC"/>
  <p:tag name="MH_TYPE" val="Other"/>
  <p:tag name="MH_ORDER" val="1"/>
</p:tagLst>
</file>

<file path=ppt/tags/tag4.xml><?xml version="1.0" encoding="utf-8"?>
<p:tagLst xmlns:p="http://schemas.openxmlformats.org/presentationml/2006/main">
  <p:tag name="MH" val="20151029153737"/>
  <p:tag name="MH_LIBRARY" val="GRAPHIC"/>
  <p:tag name="MH_TYPE" val="Other"/>
  <p:tag name="MH_ORDER" val="2"/>
</p:tagLst>
</file>

<file path=ppt/tags/tag5.xml><?xml version="1.0" encoding="utf-8"?>
<p:tagLst xmlns:p="http://schemas.openxmlformats.org/presentationml/2006/main">
  <p:tag name="MH" val="20151029153737"/>
  <p:tag name="MH_LIBRARY" val="GRAPHIC"/>
  <p:tag name="MH_TYPE" val="SubTitle"/>
  <p:tag name="MH_ORDER" val="1"/>
</p:tagLst>
</file>

<file path=ppt/tags/tag6.xml><?xml version="1.0" encoding="utf-8"?>
<p:tagLst xmlns:p="http://schemas.openxmlformats.org/presentationml/2006/main">
  <p:tag name="MH" val="20151029153737"/>
  <p:tag name="MH_LIBRARY" val="GRAPHIC"/>
  <p:tag name="MH_TYPE" val="Text"/>
  <p:tag name="MH_ORDER" val="1"/>
</p:tagLst>
</file>

<file path=ppt/tags/tag7.xml><?xml version="1.0" encoding="utf-8"?>
<p:tagLst xmlns:p="http://schemas.openxmlformats.org/presentationml/2006/main">
  <p:tag name="MH" val="20151029153737"/>
  <p:tag name="MH_LIBRARY" val="GRAPHIC"/>
  <p:tag name="MH_TYPE" val="Text"/>
  <p:tag name="MH_ORDER" val="2"/>
</p:tagLst>
</file>

<file path=ppt/tags/tag8.xml><?xml version="1.0" encoding="utf-8"?>
<p:tagLst xmlns:p="http://schemas.openxmlformats.org/presentationml/2006/main">
  <p:tag name="MH" val="20151029153737"/>
  <p:tag name="MH_LIBRARY" val="GRAPHIC"/>
  <p:tag name="MH_TYPE" val="Text"/>
  <p:tag name="MH_ORDER" val="3"/>
</p:tagLst>
</file>

<file path=ppt/tags/tag9.xml><?xml version="1.0" encoding="utf-8"?>
<p:tagLst xmlns:p="http://schemas.openxmlformats.org/presentationml/2006/main">
  <p:tag name="MH" val="20151029153737"/>
  <p:tag name="MH_LIBRARY" val="GRAPHIC"/>
  <p:tag name="MH_TYPE" val="Text"/>
  <p:tag name="MH_ORDER" val="4"/>
</p:tagLst>
</file>

<file path=ppt/theme/theme1.xml><?xml version="1.0" encoding="utf-8"?>
<a:theme xmlns:a="http://schemas.openxmlformats.org/drawingml/2006/main" name="Office 主题​​">
  <a:themeElements>
    <a:clrScheme name="暗香扑面">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暗香扑面">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0.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1.xml><?xml version="1.0" encoding="utf-8"?>
<a:themeOverride xmlns:a="http://schemas.openxmlformats.org/drawingml/2006/main">
  <a:clrScheme name="Office">
    <a:dk1>
      <a:srgbClr val="000000"/>
    </a:dk1>
    <a:lt1>
      <a:srgbClr val="FFFFFF"/>
    </a:lt1>
    <a:dk2>
      <a:srgbClr val="768395"/>
    </a:dk2>
    <a:lt2>
      <a:srgbClr val="F0F0F0"/>
    </a:lt2>
    <a:accent1>
      <a:srgbClr val="548BB6"/>
    </a:accent1>
    <a:accent2>
      <a:srgbClr val="4AB098"/>
    </a:accent2>
    <a:accent3>
      <a:srgbClr val="67B14C"/>
    </a:accent3>
    <a:accent4>
      <a:srgbClr val="5B568D"/>
    </a:accent4>
    <a:accent5>
      <a:srgbClr val="33B6FB"/>
    </a:accent5>
    <a:accent6>
      <a:srgbClr val="7F7F7F"/>
    </a:accent6>
    <a:hlink>
      <a:srgbClr val="4472C4"/>
    </a:hlink>
    <a:folHlink>
      <a:srgbClr val="BFBFBF"/>
    </a:folHlink>
  </a:clrScheme>
</a:themeOverride>
</file>

<file path=ppt/theme/themeOverride12.xml><?xml version="1.0" encoding="utf-8"?>
<a:themeOverride xmlns:a="http://schemas.openxmlformats.org/drawingml/2006/main">
  <a:clrScheme name="环保">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3.xml><?xml version="1.0" encoding="utf-8"?>
<a:themeOverride xmlns:a="http://schemas.openxmlformats.org/drawingml/2006/main">
  <a:clrScheme name="环保">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4.xml><?xml version="1.0" encoding="utf-8"?>
<a:themeOverride xmlns:a="http://schemas.openxmlformats.org/drawingml/2006/main">
  <a:clrScheme name="环保">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5.xml><?xml version="1.0" encoding="utf-8"?>
<a:themeOverride xmlns:a="http://schemas.openxmlformats.org/drawingml/2006/main">
  <a:clrScheme name="Office">
    <a:dk1>
      <a:srgbClr val="000000"/>
    </a:dk1>
    <a:lt1>
      <a:srgbClr val="FFFFFF"/>
    </a:lt1>
    <a:dk2>
      <a:srgbClr val="768395"/>
    </a:dk2>
    <a:lt2>
      <a:srgbClr val="F0F0F0"/>
    </a:lt2>
    <a:accent1>
      <a:srgbClr val="00727D"/>
    </a:accent1>
    <a:accent2>
      <a:srgbClr val="267D84"/>
    </a:accent2>
    <a:accent3>
      <a:srgbClr val="2F8C93"/>
    </a:accent3>
    <a:accent4>
      <a:srgbClr val="55A4AA"/>
    </a:accent4>
    <a:accent5>
      <a:srgbClr val="DC9643"/>
    </a:accent5>
    <a:accent6>
      <a:srgbClr val="7F7F7F"/>
    </a:accent6>
    <a:hlink>
      <a:srgbClr val="4472C4"/>
    </a:hlink>
    <a:folHlink>
      <a:srgbClr val="BFBFBF"/>
    </a:folHlink>
  </a:clrScheme>
</a:themeOverride>
</file>

<file path=ppt/theme/themeOverride16.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7.xml><?xml version="1.0" encoding="utf-8"?>
<a:themeOverride xmlns:a="http://schemas.openxmlformats.org/drawingml/2006/main">
  <a:clrScheme name="环保">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8.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19.xml><?xml version="1.0" encoding="utf-8"?>
<a:themeOverride xmlns:a="http://schemas.openxmlformats.org/drawingml/2006/main">
  <a:clrScheme name="暗香扑面">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2.xml><?xml version="1.0" encoding="utf-8"?>
<a:themeOverride xmlns:a="http://schemas.openxmlformats.org/drawingml/2006/main">
  <a:clrScheme name="暗香扑面">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3.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4.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5.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6.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7.xml><?xml version="1.0" encoding="utf-8"?>
<a:themeOverride xmlns:a="http://schemas.openxmlformats.org/drawingml/2006/main">
  <a:clrScheme name="Office">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8.xml><?xml version="1.0" encoding="utf-8"?>
<a:themeOverride xmlns:a="http://schemas.openxmlformats.org/drawingml/2006/main">
  <a:clrScheme name="环保">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ppt/theme/themeOverride9.xml><?xml version="1.0" encoding="utf-8"?>
<a:themeOverride xmlns:a="http://schemas.openxmlformats.org/drawingml/2006/main">
  <a:clrScheme name="环保">
    <a:dk1>
      <a:srgbClr val="000000"/>
    </a:dk1>
    <a:lt1>
      <a:srgbClr val="FFFFFF"/>
    </a:lt1>
    <a:dk2>
      <a:srgbClr val="768395"/>
    </a:dk2>
    <a:lt2>
      <a:srgbClr val="F0F0F0"/>
    </a:lt2>
    <a:accent1>
      <a:srgbClr val="4276AA"/>
    </a:accent1>
    <a:accent2>
      <a:srgbClr val="1689A0"/>
    </a:accent2>
    <a:accent3>
      <a:srgbClr val="3FA692"/>
    </a:accent3>
    <a:accent4>
      <a:srgbClr val="5167A4"/>
    </a:accent4>
    <a:accent5>
      <a:srgbClr val="5E5CA2"/>
    </a:accent5>
    <a:accent6>
      <a:srgbClr val="768395"/>
    </a:accent6>
    <a:hlink>
      <a:srgbClr val="4276AA"/>
    </a:hlink>
    <a:folHlink>
      <a:srgbClr val="BFBFBF"/>
    </a:folHlink>
  </a:clrScheme>
</a:themeOverride>
</file>

<file path=docProps/app.xml><?xml version="1.0" encoding="utf-8"?>
<Properties xmlns="http://schemas.openxmlformats.org/officeDocument/2006/extended-properties" xmlns:vt="http://schemas.openxmlformats.org/officeDocument/2006/docPropsVTypes">
  <Template>Retrospect</Template>
  <TotalTime>0</TotalTime>
  <Words>6588</Words>
  <Application>WPS 演示</Application>
  <PresentationFormat>全屏显示(4:3)</PresentationFormat>
  <Paragraphs>1078</Paragraphs>
  <Slides>69</Slides>
  <Notes>27</Notes>
  <HiddenSlides>0</HiddenSlides>
  <MMClips>0</MMClips>
  <ScaleCrop>false</ScaleCrop>
  <HeadingPairs>
    <vt:vector size="8" baseType="variant">
      <vt:variant>
        <vt:lpstr>已用的字体</vt:lpstr>
      </vt:variant>
      <vt:variant>
        <vt:i4>27</vt:i4>
      </vt:variant>
      <vt:variant>
        <vt:lpstr>主题</vt:lpstr>
      </vt:variant>
      <vt:variant>
        <vt:i4>1</vt:i4>
      </vt:variant>
      <vt:variant>
        <vt:lpstr>嵌入 OLE 服务器</vt:lpstr>
      </vt:variant>
      <vt:variant>
        <vt:i4>2</vt:i4>
      </vt:variant>
      <vt:variant>
        <vt:lpstr>幻灯片标题</vt:lpstr>
      </vt:variant>
      <vt:variant>
        <vt:i4>69</vt:i4>
      </vt:variant>
    </vt:vector>
  </HeadingPairs>
  <TitlesOfParts>
    <vt:vector size="99" baseType="lpstr">
      <vt:lpstr>Arial</vt:lpstr>
      <vt:lpstr>宋体</vt:lpstr>
      <vt:lpstr>Wingdings</vt:lpstr>
      <vt:lpstr>Segoe UI Light</vt:lpstr>
      <vt:lpstr>微软雅黑</vt:lpstr>
      <vt:lpstr>Calibri</vt:lpstr>
      <vt:lpstr>楷体</vt:lpstr>
      <vt:lpstr>华文新魏</vt:lpstr>
      <vt:lpstr>Times New Roman</vt:lpstr>
      <vt:lpstr>Arial</vt:lpstr>
      <vt:lpstr>Arial Unicode MS</vt:lpstr>
      <vt:lpstr>华文中宋</vt:lpstr>
      <vt:lpstr>黑体</vt:lpstr>
      <vt:lpstr>Adobe 黑体 Std R</vt:lpstr>
      <vt:lpstr>Arial Narrow</vt:lpstr>
      <vt:lpstr>나눔고딕</vt:lpstr>
      <vt:lpstr>隶书</vt:lpstr>
      <vt:lpstr>华文楷体</vt:lpstr>
      <vt:lpstr>仿宋</vt:lpstr>
      <vt:lpstr>Times New Roman</vt:lpstr>
      <vt:lpstr>幼圆</vt:lpstr>
      <vt:lpstr>Impact</vt:lpstr>
      <vt:lpstr>Calibri</vt:lpstr>
      <vt:lpstr>Gulim</vt:lpstr>
      <vt:lpstr>Verdana</vt:lpstr>
      <vt:lpstr>Helvetica</vt:lpstr>
      <vt:lpstr>Malgun Gothic</vt:lpstr>
      <vt:lpstr>Office 主题​​</vt:lpstr>
      <vt:lpstr>Excel.Chart.8</vt:lpstr>
      <vt:lpstr>Visio.Drawing.15</vt:lpstr>
      <vt:lpstr>中山大学档案馆 2018.06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三、中山大学数字档案馆建设总体思路</vt:lpstr>
      <vt:lpstr>PowerPoint 演示文稿</vt:lpstr>
      <vt:lpstr>PowerPoint 演示文稿</vt:lpstr>
      <vt:lpstr>PowerPoint 演示文稿</vt:lpstr>
      <vt:lpstr>PowerPoint 演示文稿</vt:lpstr>
      <vt:lpstr>数字档案馆体系架构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7、配合跨城多校区建设，线上线下配合拉近互助的距离</vt:lpstr>
      <vt:lpstr>PowerPoint 演示文稿</vt:lpstr>
      <vt:lpstr>PowerPoint 演示文稿</vt:lpstr>
      <vt:lpstr>PowerPoint 演示文稿</vt:lpstr>
      <vt:lpstr>四、中山大学现阶段数字档案馆建设实践 </vt:lpstr>
      <vt:lpstr>PowerPoint 演示文稿</vt:lpstr>
      <vt:lpstr>PowerPoint 演示文稿</vt:lpstr>
      <vt:lpstr>PowerPoint 演示文稿</vt:lpstr>
      <vt:lpstr>PowerPoint 演示文稿</vt:lpstr>
      <vt:lpstr>传统档案数字化的标准与规范</vt:lpstr>
      <vt:lpstr>PowerPoint 演示文稿</vt:lpstr>
      <vt:lpstr>PowerPoint 演示文稿</vt:lpstr>
      <vt:lpstr>PowerPoint 演示文稿</vt:lpstr>
      <vt:lpstr>PowerPoint 演示文稿</vt:lpstr>
      <vt:lpstr>PowerPoint 演示文稿</vt:lpstr>
      <vt:lpstr>PowerPoint 演示文稿</vt:lpstr>
      <vt:lpstr>线上立卷支持线下收集指导</vt:lpstr>
      <vt:lpstr>PowerPoint 演示文稿</vt:lpstr>
      <vt:lpstr>档案资源利用平台</vt:lpstr>
      <vt:lpstr>传统电子档案建设：</vt:lpstr>
      <vt:lpstr>PowerPoint 演示文稿</vt:lpstr>
      <vt:lpstr>网上展厅（网上校史馆）</vt:lpstr>
      <vt:lpstr>PowerPoint 演示文稿</vt:lpstr>
      <vt:lpstr>PowerPoint 演示文稿</vt:lpstr>
      <vt:lpstr>PowerPoint 演示文稿</vt:lpstr>
      <vt:lpstr>五、下一步需解决的问题及未来的思考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中山大学档案馆  刘一凡 电话：13725193989 邮箱：  lyf@mail.sysu.edu.cn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吕文华</cp:lastModifiedBy>
  <cp:revision>983</cp:revision>
  <dcterms:created xsi:type="dcterms:W3CDTF">2016-10-17T06:58:00Z</dcterms:created>
  <dcterms:modified xsi:type="dcterms:W3CDTF">2018-09-01T03:08:36Z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